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3" r:id="rId2"/>
  </p:sldMasterIdLst>
  <p:notesMasterIdLst>
    <p:notesMasterId r:id="rId20"/>
  </p:notesMasterIdLst>
  <p:sldIdLst>
    <p:sldId id="2076138386" r:id="rId3"/>
    <p:sldId id="2147478948" r:id="rId4"/>
    <p:sldId id="2147478963" r:id="rId5"/>
    <p:sldId id="2147478954" r:id="rId6"/>
    <p:sldId id="339" r:id="rId7"/>
    <p:sldId id="2076136683" r:id="rId8"/>
    <p:sldId id="2147478949" r:id="rId9"/>
    <p:sldId id="2147478957" r:id="rId10"/>
    <p:sldId id="2147478960" r:id="rId11"/>
    <p:sldId id="341" r:id="rId12"/>
    <p:sldId id="346" r:id="rId13"/>
    <p:sldId id="2147478950" r:id="rId14"/>
    <p:sldId id="344" r:id="rId15"/>
    <p:sldId id="2147478951" r:id="rId16"/>
    <p:sldId id="347" r:id="rId17"/>
    <p:sldId id="2147478952" r:id="rId18"/>
    <p:sldId id="21474789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697311-6B75-498B-9121-E67DC74049CF}" v="2" dt="2024-03-22T22:41:39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8/10/relationships/authors" Target="authors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fabric/real-time-analytics/overview" TargetMode="External"/><Relationship Id="rId1" Type="http://schemas.openxmlformats.org/officeDocument/2006/relationships/hyperlink" Target="https://aka.ms/kustofree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255788" TargetMode="External"/><Relationship Id="rId2" Type="http://schemas.openxmlformats.org/officeDocument/2006/relationships/hyperlink" Target="https://go.microsoft.com/fwlink/?linkid=2259925" TargetMode="External"/><Relationship Id="rId1" Type="http://schemas.openxmlformats.org/officeDocument/2006/relationships/hyperlink" Target="https://go.microsoft.com/fwlink/?linkid=2234011" TargetMode="External"/><Relationship Id="rId6" Type="http://schemas.openxmlformats.org/officeDocument/2006/relationships/hyperlink" Target="https://go.microsoft.com/fwlink/?linkid=2255670" TargetMode="External"/><Relationship Id="rId5" Type="http://schemas.openxmlformats.org/officeDocument/2006/relationships/hyperlink" Target="https://go.microsoft.com/fwlink/?linkid=2259837" TargetMode="External"/><Relationship Id="rId4" Type="http://schemas.openxmlformats.org/officeDocument/2006/relationships/hyperlink" Target="https://go.microsoft.com/fwlink/?linkid=2255892" TargetMode="External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fabric/real-time-analytics/overview" TargetMode="External"/><Relationship Id="rId1" Type="http://schemas.openxmlformats.org/officeDocument/2006/relationships/hyperlink" Target="https://aka.ms/kustofree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255788" TargetMode="External"/><Relationship Id="rId2" Type="http://schemas.openxmlformats.org/officeDocument/2006/relationships/hyperlink" Target="https://go.microsoft.com/fwlink/?linkid=2259925" TargetMode="External"/><Relationship Id="rId1" Type="http://schemas.openxmlformats.org/officeDocument/2006/relationships/hyperlink" Target="https://go.microsoft.com/fwlink/?linkid=2234011" TargetMode="External"/><Relationship Id="rId6" Type="http://schemas.openxmlformats.org/officeDocument/2006/relationships/hyperlink" Target="https://go.microsoft.com/fwlink/?linkid=2255670" TargetMode="External"/><Relationship Id="rId5" Type="http://schemas.openxmlformats.org/officeDocument/2006/relationships/hyperlink" Target="https://go.microsoft.com/fwlink/?linkid=2259837" TargetMode="External"/><Relationship Id="rId4" Type="http://schemas.openxmlformats.org/officeDocument/2006/relationships/hyperlink" Target="https://go.microsoft.com/fwlink/?linkid=2255892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4257A2-FE6E-4731-BB88-CBDDB5E50C12}" type="doc">
      <dgm:prSet loTypeId="urn:microsoft.com/office/officeart/2005/8/layout/l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61BD0E-6D25-4C64-9FC7-E7619E61CB2C}">
      <dgm:prSet/>
      <dgm:spPr/>
      <dgm:t>
        <a:bodyPr/>
        <a:lstStyle/>
        <a:p>
          <a:r>
            <a:rPr lang="en-US"/>
            <a:t>Hotspots and outliers across the estate</a:t>
          </a:r>
        </a:p>
      </dgm:t>
    </dgm:pt>
    <dgm:pt modelId="{EDAAFB82-8033-4D04-BDAF-B24F5FEE0E3E}" type="parTrans" cxnId="{C45C0FA3-C5EE-4464-BBBF-D767220352FA}">
      <dgm:prSet/>
      <dgm:spPr/>
      <dgm:t>
        <a:bodyPr/>
        <a:lstStyle/>
        <a:p>
          <a:endParaRPr lang="en-US"/>
        </a:p>
      </dgm:t>
    </dgm:pt>
    <dgm:pt modelId="{A911EAA0-7954-4415-B83D-44174A0FA2CB}" type="sibTrans" cxnId="{C45C0FA3-C5EE-4464-BBBF-D767220352FA}">
      <dgm:prSet/>
      <dgm:spPr/>
      <dgm:t>
        <a:bodyPr/>
        <a:lstStyle/>
        <a:p>
          <a:endParaRPr lang="en-US"/>
        </a:p>
      </dgm:t>
    </dgm:pt>
    <dgm:pt modelId="{77F4877C-56B3-4266-AECC-32F549241E4B}">
      <dgm:prSet/>
      <dgm:spPr/>
      <dgm:t>
        <a:bodyPr/>
        <a:lstStyle/>
        <a:p>
          <a:r>
            <a:rPr lang="en-US"/>
            <a:t>CPU, Data IO, Log IO, workers</a:t>
          </a:r>
        </a:p>
      </dgm:t>
    </dgm:pt>
    <dgm:pt modelId="{35CD0BA6-F31F-4C49-846C-B69001DDB657}" type="parTrans" cxnId="{F1F16622-34E0-446B-B025-B2D7FD59935F}">
      <dgm:prSet/>
      <dgm:spPr/>
      <dgm:t>
        <a:bodyPr/>
        <a:lstStyle/>
        <a:p>
          <a:endParaRPr lang="en-US"/>
        </a:p>
      </dgm:t>
    </dgm:pt>
    <dgm:pt modelId="{4CD195FB-1AD6-43A3-81B2-452DC3682C0D}" type="sibTrans" cxnId="{F1F16622-34E0-446B-B025-B2D7FD59935F}">
      <dgm:prSet/>
      <dgm:spPr/>
      <dgm:t>
        <a:bodyPr/>
        <a:lstStyle/>
        <a:p>
          <a:endParaRPr lang="en-US"/>
        </a:p>
      </dgm:t>
    </dgm:pt>
    <dgm:pt modelId="{FC161242-CECB-43DB-A98B-55DBECAA28CB}">
      <dgm:prSet/>
      <dgm:spPr/>
      <dgm:t>
        <a:bodyPr/>
        <a:lstStyle/>
        <a:p>
          <a:r>
            <a:rPr lang="en-US"/>
            <a:t>Top queries across the estate</a:t>
          </a:r>
        </a:p>
      </dgm:t>
    </dgm:pt>
    <dgm:pt modelId="{D591966B-A017-44EF-8E77-9F6EE65EC09F}" type="parTrans" cxnId="{40C9FB8C-EBCD-4B20-A7FD-A4095EB73947}">
      <dgm:prSet/>
      <dgm:spPr/>
      <dgm:t>
        <a:bodyPr/>
        <a:lstStyle/>
        <a:p>
          <a:endParaRPr lang="en-US"/>
        </a:p>
      </dgm:t>
    </dgm:pt>
    <dgm:pt modelId="{F95D4C2E-A88E-4030-AB9E-7A9833C915FF}" type="sibTrans" cxnId="{40C9FB8C-EBCD-4B20-A7FD-A4095EB73947}">
      <dgm:prSet/>
      <dgm:spPr/>
      <dgm:t>
        <a:bodyPr/>
        <a:lstStyle/>
        <a:p>
          <a:endParaRPr lang="en-US"/>
        </a:p>
      </dgm:t>
    </dgm:pt>
    <dgm:pt modelId="{B98D5567-656A-4C7E-9B6C-4F7753111B33}">
      <dgm:prSet/>
      <dgm:spPr/>
      <dgm:t>
        <a:bodyPr/>
        <a:lstStyle/>
        <a:p>
          <a:r>
            <a:rPr lang="en-US"/>
            <a:t>Rank by any Query Store metric</a:t>
          </a:r>
        </a:p>
      </dgm:t>
    </dgm:pt>
    <dgm:pt modelId="{A636C646-9C34-4120-A6B4-4BCF89DE7E96}" type="parTrans" cxnId="{8FA4D96C-CDC5-4D0F-B2F2-F4E428CBB78A}">
      <dgm:prSet/>
      <dgm:spPr/>
      <dgm:t>
        <a:bodyPr/>
        <a:lstStyle/>
        <a:p>
          <a:endParaRPr lang="en-US"/>
        </a:p>
      </dgm:t>
    </dgm:pt>
    <dgm:pt modelId="{AE1465B9-16B0-4984-8673-81228B131F25}" type="sibTrans" cxnId="{8FA4D96C-CDC5-4D0F-B2F2-F4E428CBB78A}">
      <dgm:prSet/>
      <dgm:spPr/>
      <dgm:t>
        <a:bodyPr/>
        <a:lstStyle/>
        <a:p>
          <a:endParaRPr lang="en-US"/>
        </a:p>
      </dgm:t>
    </dgm:pt>
    <dgm:pt modelId="{8CF4538B-DC81-4BC1-AAA1-0AA8DCF90E5F}">
      <dgm:prSet/>
      <dgm:spPr/>
      <dgm:t>
        <a:bodyPr/>
        <a:lstStyle/>
        <a:p>
          <a:r>
            <a:rPr lang="en-US"/>
            <a:t>Common SQL perf metrics in one place</a:t>
          </a:r>
        </a:p>
      </dgm:t>
    </dgm:pt>
    <dgm:pt modelId="{298095C0-D297-41A2-AFB3-AA2BDCA666C9}" type="parTrans" cxnId="{C1B37602-78A5-43E0-81F5-A890240F2440}">
      <dgm:prSet/>
      <dgm:spPr/>
      <dgm:t>
        <a:bodyPr/>
        <a:lstStyle/>
        <a:p>
          <a:endParaRPr lang="en-US"/>
        </a:p>
      </dgm:t>
    </dgm:pt>
    <dgm:pt modelId="{940850EF-0C05-4A6C-8201-ED840FCB5297}" type="sibTrans" cxnId="{C1B37602-78A5-43E0-81F5-A890240F2440}">
      <dgm:prSet/>
      <dgm:spPr/>
      <dgm:t>
        <a:bodyPr/>
        <a:lstStyle/>
        <a:p>
          <a:endParaRPr lang="en-US"/>
        </a:p>
      </dgm:t>
    </dgm:pt>
    <dgm:pt modelId="{0409DCD0-053B-4CA5-A6B4-C2E5B470970C}">
      <dgm:prSet/>
      <dgm:spPr/>
      <dgm:t>
        <a:bodyPr/>
        <a:lstStyle/>
        <a:p>
          <a:r>
            <a:rPr lang="en-US"/>
            <a:t>CPU, Data IO, Log IO, workers</a:t>
          </a:r>
        </a:p>
      </dgm:t>
    </dgm:pt>
    <dgm:pt modelId="{148E8FDA-F35D-4933-8DC7-DF38A773669F}" type="parTrans" cxnId="{53AADDEC-421E-4C4D-A11A-CE292815F728}">
      <dgm:prSet/>
      <dgm:spPr/>
      <dgm:t>
        <a:bodyPr/>
        <a:lstStyle/>
        <a:p>
          <a:endParaRPr lang="en-US"/>
        </a:p>
      </dgm:t>
    </dgm:pt>
    <dgm:pt modelId="{E295C8E3-E3C6-470B-9D01-9E41D68E133D}" type="sibTrans" cxnId="{53AADDEC-421E-4C4D-A11A-CE292815F728}">
      <dgm:prSet/>
      <dgm:spPr/>
      <dgm:t>
        <a:bodyPr/>
        <a:lstStyle/>
        <a:p>
          <a:endParaRPr lang="en-US"/>
        </a:p>
      </dgm:t>
    </dgm:pt>
    <dgm:pt modelId="{4925F497-EDC7-4473-8631-7F455AE654D6}">
      <dgm:prSet/>
      <dgm:spPr/>
      <dgm:t>
        <a:bodyPr/>
        <a:lstStyle/>
        <a:p>
          <a:r>
            <a:rPr lang="en-US"/>
            <a:t>Current and historical</a:t>
          </a:r>
        </a:p>
      </dgm:t>
    </dgm:pt>
    <dgm:pt modelId="{FA22C747-135D-4C3D-837D-9E47019C0651}" type="parTrans" cxnId="{90C65D1E-6739-4194-A29D-996F6602D920}">
      <dgm:prSet/>
      <dgm:spPr/>
      <dgm:t>
        <a:bodyPr/>
        <a:lstStyle/>
        <a:p>
          <a:endParaRPr lang="en-US"/>
        </a:p>
      </dgm:t>
    </dgm:pt>
    <dgm:pt modelId="{280C5A8E-7EE6-47CE-BEC3-FA601EC710E1}" type="sibTrans" cxnId="{90C65D1E-6739-4194-A29D-996F6602D920}">
      <dgm:prSet/>
      <dgm:spPr/>
      <dgm:t>
        <a:bodyPr/>
        <a:lstStyle/>
        <a:p>
          <a:endParaRPr lang="en-US"/>
        </a:p>
      </dgm:t>
    </dgm:pt>
    <dgm:pt modelId="{F254482B-92F9-431E-874C-802210494B2A}">
      <dgm:prSet/>
      <dgm:spPr/>
      <dgm:t>
        <a:bodyPr/>
        <a:lstStyle/>
        <a:p>
          <a:r>
            <a:rPr lang="en-US"/>
            <a:t>Table and index metadata</a:t>
          </a:r>
        </a:p>
      </dgm:t>
    </dgm:pt>
    <dgm:pt modelId="{C1A34458-6C19-4BE9-8086-F0C1387AA4C1}" type="parTrans" cxnId="{B31F050C-43DE-4EF8-9F6B-90FAAE7DD649}">
      <dgm:prSet/>
      <dgm:spPr/>
      <dgm:t>
        <a:bodyPr/>
        <a:lstStyle/>
        <a:p>
          <a:endParaRPr lang="en-US"/>
        </a:p>
      </dgm:t>
    </dgm:pt>
    <dgm:pt modelId="{3488943A-9D7D-4B4D-9529-329D0CA2188A}" type="sibTrans" cxnId="{B31F050C-43DE-4EF8-9F6B-90FAAE7DD649}">
      <dgm:prSet/>
      <dgm:spPr/>
      <dgm:t>
        <a:bodyPr/>
        <a:lstStyle/>
        <a:p>
          <a:endParaRPr lang="en-US"/>
        </a:p>
      </dgm:t>
    </dgm:pt>
    <dgm:pt modelId="{67BAB988-94F2-4549-A8D7-2BB7AC71F59E}">
      <dgm:prSet/>
      <dgm:spPr/>
      <dgm:t>
        <a:bodyPr/>
        <a:lstStyle/>
        <a:p>
          <a:r>
            <a:rPr lang="en-US"/>
            <a:t>Index suggestions</a:t>
          </a:r>
        </a:p>
      </dgm:t>
    </dgm:pt>
    <dgm:pt modelId="{D2DB5451-34F1-4192-8CED-AA5973E795D5}" type="parTrans" cxnId="{4D385666-8DE2-463B-B6E6-FD534BF8D20E}">
      <dgm:prSet/>
      <dgm:spPr/>
      <dgm:t>
        <a:bodyPr/>
        <a:lstStyle/>
        <a:p>
          <a:endParaRPr lang="en-US"/>
        </a:p>
      </dgm:t>
    </dgm:pt>
    <dgm:pt modelId="{24A4B8A5-5899-442B-A10D-3C6A4BAA1F33}" type="sibTrans" cxnId="{4D385666-8DE2-463B-B6E6-FD534BF8D20E}">
      <dgm:prSet/>
      <dgm:spPr/>
      <dgm:t>
        <a:bodyPr/>
        <a:lstStyle/>
        <a:p>
          <a:endParaRPr lang="en-US"/>
        </a:p>
      </dgm:t>
    </dgm:pt>
    <dgm:pt modelId="{23226D02-8D5F-4C66-8FCE-517B70202ADE}">
      <dgm:prSet/>
      <dgm:spPr/>
      <dgm:t>
        <a:bodyPr/>
        <a:lstStyle/>
        <a:p>
          <a:r>
            <a:rPr lang="en-US"/>
            <a:t>Backup and SQL Agent job history</a:t>
          </a:r>
        </a:p>
      </dgm:t>
    </dgm:pt>
    <dgm:pt modelId="{25AE86E7-A73B-48BA-9FBB-2862B52EBB89}" type="parTrans" cxnId="{B38328B5-C75C-435F-84F8-DD5E52D68363}">
      <dgm:prSet/>
      <dgm:spPr/>
      <dgm:t>
        <a:bodyPr/>
        <a:lstStyle/>
        <a:p>
          <a:endParaRPr lang="en-US"/>
        </a:p>
      </dgm:t>
    </dgm:pt>
    <dgm:pt modelId="{F67C5EE6-E5BC-4A71-BA63-311FEAAEEEA6}" type="sibTrans" cxnId="{B38328B5-C75C-435F-84F8-DD5E52D68363}">
      <dgm:prSet/>
      <dgm:spPr/>
      <dgm:t>
        <a:bodyPr/>
        <a:lstStyle/>
        <a:p>
          <a:endParaRPr lang="en-US"/>
        </a:p>
      </dgm:t>
    </dgm:pt>
    <dgm:pt modelId="{9E9FA041-EFC3-40A5-A71D-A383B8CF6339}">
      <dgm:prSet/>
      <dgm:spPr/>
      <dgm:t>
        <a:bodyPr/>
        <a:lstStyle/>
        <a:p>
          <a:r>
            <a:rPr lang="en-US"/>
            <a:t>Job history</a:t>
          </a:r>
        </a:p>
      </dgm:t>
    </dgm:pt>
    <dgm:pt modelId="{C1820951-46CA-49C3-9694-C0D3611007C3}" type="parTrans" cxnId="{9FBF0908-6AC8-4043-9F36-396E24C2DC03}">
      <dgm:prSet/>
      <dgm:spPr/>
      <dgm:t>
        <a:bodyPr/>
        <a:lstStyle/>
        <a:p>
          <a:endParaRPr lang="en-US"/>
        </a:p>
      </dgm:t>
    </dgm:pt>
    <dgm:pt modelId="{53848C70-4D92-4CB6-B42D-5931D9C8B92C}" type="sibTrans" cxnId="{9FBF0908-6AC8-4043-9F36-396E24C2DC03}">
      <dgm:prSet/>
      <dgm:spPr/>
      <dgm:t>
        <a:bodyPr/>
        <a:lstStyle/>
        <a:p>
          <a:endParaRPr lang="en-US"/>
        </a:p>
      </dgm:t>
    </dgm:pt>
    <dgm:pt modelId="{A6D3AF62-76B7-4776-B69A-E096266BFA2D}">
      <dgm:prSet/>
      <dgm:spPr/>
      <dgm:t>
        <a:bodyPr/>
        <a:lstStyle/>
        <a:p>
          <a:r>
            <a:rPr lang="en-US"/>
            <a:t>Backup history and statistics</a:t>
          </a:r>
        </a:p>
      </dgm:t>
    </dgm:pt>
    <dgm:pt modelId="{3B39FFDD-97D4-4095-8C43-15B1CBFA98C2}" type="parTrans" cxnId="{0295C585-4916-410E-8D4F-10F210049638}">
      <dgm:prSet/>
      <dgm:spPr/>
      <dgm:t>
        <a:bodyPr/>
        <a:lstStyle/>
        <a:p>
          <a:endParaRPr lang="en-US"/>
        </a:p>
      </dgm:t>
    </dgm:pt>
    <dgm:pt modelId="{2BF0DD88-13B1-42FB-BFFE-799C4C9D3533}" type="sibTrans" cxnId="{0295C585-4916-410E-8D4F-10F210049638}">
      <dgm:prSet/>
      <dgm:spPr/>
      <dgm:t>
        <a:bodyPr/>
        <a:lstStyle/>
        <a:p>
          <a:endParaRPr lang="en-US"/>
        </a:p>
      </dgm:t>
    </dgm:pt>
    <dgm:pt modelId="{ED5D18BD-A750-495E-94E3-4E78770E1C4C}">
      <dgm:prSet/>
      <dgm:spPr/>
      <dgm:t>
        <a:bodyPr/>
        <a:lstStyle/>
        <a:p>
          <a:r>
            <a:rPr lang="en-US"/>
            <a:t>Properties and configuration</a:t>
          </a:r>
        </a:p>
      </dgm:t>
    </dgm:pt>
    <dgm:pt modelId="{4D22F5AB-1289-4972-AA65-51D259991C0D}" type="parTrans" cxnId="{0845F4FE-2D74-410B-9A54-1468CA2E4286}">
      <dgm:prSet/>
      <dgm:spPr/>
      <dgm:t>
        <a:bodyPr/>
        <a:lstStyle/>
        <a:p>
          <a:endParaRPr lang="en-US"/>
        </a:p>
      </dgm:t>
    </dgm:pt>
    <dgm:pt modelId="{BD14998A-2861-438A-833C-7871727AAA52}" type="sibTrans" cxnId="{0845F4FE-2D74-410B-9A54-1468CA2E4286}">
      <dgm:prSet/>
      <dgm:spPr/>
      <dgm:t>
        <a:bodyPr/>
        <a:lstStyle/>
        <a:p>
          <a:endParaRPr lang="en-US"/>
        </a:p>
      </dgm:t>
    </dgm:pt>
    <dgm:pt modelId="{28A73369-7A53-47B7-B3DC-BFB60864A191}">
      <dgm:prSet/>
      <dgm:spPr/>
      <dgm:t>
        <a:bodyPr/>
        <a:lstStyle/>
        <a:p>
          <a:r>
            <a:rPr lang="en-US"/>
            <a:t>Detect configuration drift</a:t>
          </a:r>
        </a:p>
      </dgm:t>
    </dgm:pt>
    <dgm:pt modelId="{9E0144C0-630A-4C2B-AE4A-C01C21CE7479}" type="parTrans" cxnId="{24B77B57-79F2-420C-A147-E83CE43E4D02}">
      <dgm:prSet/>
      <dgm:spPr/>
      <dgm:t>
        <a:bodyPr/>
        <a:lstStyle/>
        <a:p>
          <a:endParaRPr lang="en-US"/>
        </a:p>
      </dgm:t>
    </dgm:pt>
    <dgm:pt modelId="{B909E684-6615-432C-A7DA-40AD16B1EBED}" type="sibTrans" cxnId="{24B77B57-79F2-420C-A147-E83CE43E4D02}">
      <dgm:prSet/>
      <dgm:spPr/>
      <dgm:t>
        <a:bodyPr/>
        <a:lstStyle/>
        <a:p>
          <a:endParaRPr lang="en-US"/>
        </a:p>
      </dgm:t>
    </dgm:pt>
    <dgm:pt modelId="{AA985E97-E5C6-43E7-9B50-90157152ED82}">
      <dgm:prSet/>
      <dgm:spPr/>
      <dgm:t>
        <a:bodyPr/>
        <a:lstStyle/>
        <a:p>
          <a:r>
            <a:rPr lang="en-US"/>
            <a:t>Find misconfigured servers and databases</a:t>
          </a:r>
        </a:p>
      </dgm:t>
    </dgm:pt>
    <dgm:pt modelId="{89C95B98-A89E-4782-B619-37C3C9B8EEF3}" type="parTrans" cxnId="{3999B86F-644F-4694-A628-A365C6418C1B}">
      <dgm:prSet/>
      <dgm:spPr/>
      <dgm:t>
        <a:bodyPr/>
        <a:lstStyle/>
        <a:p>
          <a:endParaRPr lang="en-US"/>
        </a:p>
      </dgm:t>
    </dgm:pt>
    <dgm:pt modelId="{60F6888A-D51C-4761-AF69-7AFB1D6224E6}" type="sibTrans" cxnId="{3999B86F-644F-4694-A628-A365C6418C1B}">
      <dgm:prSet/>
      <dgm:spPr/>
      <dgm:t>
        <a:bodyPr/>
        <a:lstStyle/>
        <a:p>
          <a:endParaRPr lang="en-US"/>
        </a:p>
      </dgm:t>
    </dgm:pt>
    <dgm:pt modelId="{462FBF11-2F8A-4EE6-96D5-9954334E2C39}">
      <dgm:prSet/>
      <dgm:spPr/>
      <dgm:t>
        <a:bodyPr/>
        <a:lstStyle/>
        <a:p>
          <a:r>
            <a:rPr lang="en-US"/>
            <a:t>Requests, waits</a:t>
          </a:r>
        </a:p>
      </dgm:t>
    </dgm:pt>
    <dgm:pt modelId="{AD57EB04-373A-4981-84DE-9B199D1FF054}" type="parTrans" cxnId="{926B68E6-6188-440C-9B08-01983951DC55}">
      <dgm:prSet/>
      <dgm:spPr/>
      <dgm:t>
        <a:bodyPr/>
        <a:lstStyle/>
        <a:p>
          <a:endParaRPr lang="en-US"/>
        </a:p>
      </dgm:t>
    </dgm:pt>
    <dgm:pt modelId="{771EF91D-1A58-4095-9A2E-6EF7558AC0C8}" type="sibTrans" cxnId="{926B68E6-6188-440C-9B08-01983951DC55}">
      <dgm:prSet/>
      <dgm:spPr/>
      <dgm:t>
        <a:bodyPr/>
        <a:lstStyle/>
        <a:p>
          <a:endParaRPr lang="en-US"/>
        </a:p>
      </dgm:t>
    </dgm:pt>
    <dgm:pt modelId="{5E6F2D14-6ED1-49AB-82C6-44EA19739C0B}">
      <dgm:prSet/>
      <dgm:spPr/>
      <dgm:t>
        <a:bodyPr/>
        <a:lstStyle/>
        <a:p>
          <a:r>
            <a:rPr lang="en-US"/>
            <a:t>IOPS, throughput, latency</a:t>
          </a:r>
        </a:p>
      </dgm:t>
    </dgm:pt>
    <dgm:pt modelId="{EB96B344-0AE2-436C-BE27-689FDF3B8B43}" type="parTrans" cxnId="{6BECB122-0A2A-435F-A87E-647F3B837B4A}">
      <dgm:prSet/>
      <dgm:spPr/>
      <dgm:t>
        <a:bodyPr/>
        <a:lstStyle/>
        <a:p>
          <a:endParaRPr lang="en-US"/>
        </a:p>
      </dgm:t>
    </dgm:pt>
    <dgm:pt modelId="{3F61A194-37AD-480F-A031-9D75F5648533}" type="sibTrans" cxnId="{6BECB122-0A2A-435F-A87E-647F3B837B4A}">
      <dgm:prSet/>
      <dgm:spPr/>
      <dgm:t>
        <a:bodyPr/>
        <a:lstStyle/>
        <a:p>
          <a:endParaRPr lang="en-US"/>
        </a:p>
      </dgm:t>
    </dgm:pt>
    <dgm:pt modelId="{9A596297-4288-4DB8-8E78-BD437937D2D5}">
      <dgm:prSet/>
      <dgm:spPr/>
      <dgm:t>
        <a:bodyPr/>
        <a:lstStyle/>
        <a:p>
          <a:r>
            <a:rPr lang="en-US"/>
            <a:t>Connectivity probes</a:t>
          </a:r>
        </a:p>
      </dgm:t>
    </dgm:pt>
    <dgm:pt modelId="{AAF91BD7-8561-4266-AC40-527BF1391736}" type="parTrans" cxnId="{9FA8A3E8-9944-4A14-BB6B-A9E6701331AF}">
      <dgm:prSet/>
      <dgm:spPr/>
      <dgm:t>
        <a:bodyPr/>
        <a:lstStyle/>
        <a:p>
          <a:endParaRPr lang="en-US"/>
        </a:p>
      </dgm:t>
    </dgm:pt>
    <dgm:pt modelId="{0FB957EF-58E1-4D37-83EC-5BCEFB95F26D}" type="sibTrans" cxnId="{9FA8A3E8-9944-4A14-BB6B-A9E6701331AF}">
      <dgm:prSet/>
      <dgm:spPr/>
      <dgm:t>
        <a:bodyPr/>
        <a:lstStyle/>
        <a:p>
          <a:endParaRPr lang="en-US"/>
        </a:p>
      </dgm:t>
    </dgm:pt>
    <dgm:pt modelId="{FB929848-589E-40DF-953C-58CEEA284AEA}">
      <dgm:prSet/>
      <dgm:spPr/>
      <dgm:t>
        <a:bodyPr/>
        <a:lstStyle/>
        <a:p>
          <a:r>
            <a:rPr lang="en-US"/>
            <a:t>Filter by server, database, query hash, query text</a:t>
          </a:r>
        </a:p>
      </dgm:t>
    </dgm:pt>
    <dgm:pt modelId="{B2DF3D7B-ADEA-4C2C-A660-570C4133C663}" type="parTrans" cxnId="{8F045C62-9076-432A-ADEB-8F9CB8426D3B}">
      <dgm:prSet/>
      <dgm:spPr/>
      <dgm:t>
        <a:bodyPr/>
        <a:lstStyle/>
        <a:p>
          <a:endParaRPr lang="en-US"/>
        </a:p>
      </dgm:t>
    </dgm:pt>
    <dgm:pt modelId="{D6BB1425-320D-4153-B307-C656F7A320AA}" type="sibTrans" cxnId="{8F045C62-9076-432A-ADEB-8F9CB8426D3B}">
      <dgm:prSet/>
      <dgm:spPr/>
      <dgm:t>
        <a:bodyPr/>
        <a:lstStyle/>
        <a:p>
          <a:endParaRPr lang="en-US"/>
        </a:p>
      </dgm:t>
    </dgm:pt>
    <dgm:pt modelId="{B3C2320E-4028-48AE-913B-2F0DD91647CA}">
      <dgm:prSet/>
      <dgm:spPr/>
      <dgm:t>
        <a:bodyPr/>
        <a:lstStyle/>
        <a:p>
          <a:r>
            <a:rPr lang="en-US"/>
            <a:t>Requests and waits over time</a:t>
          </a:r>
        </a:p>
      </dgm:t>
    </dgm:pt>
    <dgm:pt modelId="{5531E454-54DD-4EEA-BDE5-190200CDB068}" type="parTrans" cxnId="{FFB0D8DE-8BF0-477D-A466-5874F76BFEAD}">
      <dgm:prSet/>
      <dgm:spPr/>
      <dgm:t>
        <a:bodyPr/>
        <a:lstStyle/>
        <a:p>
          <a:endParaRPr lang="en-US"/>
        </a:p>
      </dgm:t>
    </dgm:pt>
    <dgm:pt modelId="{F9FCC86B-E861-42C0-B85F-858C40354A4A}" type="sibTrans" cxnId="{FFB0D8DE-8BF0-477D-A466-5874F76BFEAD}">
      <dgm:prSet/>
      <dgm:spPr/>
      <dgm:t>
        <a:bodyPr/>
        <a:lstStyle/>
        <a:p>
          <a:endParaRPr lang="en-US"/>
        </a:p>
      </dgm:t>
    </dgm:pt>
    <dgm:pt modelId="{6BF103B5-FCE1-48FF-8BA4-9B45CC448D9D}">
      <dgm:prSet/>
      <dgm:spPr/>
      <dgm:t>
        <a:bodyPr/>
        <a:lstStyle/>
        <a:p>
          <a:r>
            <a:rPr lang="en-US"/>
            <a:t>Perf counters: query processing, memory, replicas, etc.</a:t>
          </a:r>
        </a:p>
      </dgm:t>
    </dgm:pt>
    <dgm:pt modelId="{927D94F7-DC1C-4868-9169-7B7B4BD47D42}" type="parTrans" cxnId="{22B03993-9D3E-49EC-8D13-BE8F51E09F28}">
      <dgm:prSet/>
      <dgm:spPr/>
      <dgm:t>
        <a:bodyPr/>
        <a:lstStyle/>
        <a:p>
          <a:endParaRPr lang="en-US"/>
        </a:p>
      </dgm:t>
    </dgm:pt>
    <dgm:pt modelId="{70621D41-C77B-4260-88DF-371F3AAEA545}" type="sibTrans" cxnId="{22B03993-9D3E-49EC-8D13-BE8F51E09F28}">
      <dgm:prSet/>
      <dgm:spPr/>
      <dgm:t>
        <a:bodyPr/>
        <a:lstStyle/>
        <a:p>
          <a:endParaRPr lang="en-US"/>
        </a:p>
      </dgm:t>
    </dgm:pt>
    <dgm:pt modelId="{E7A75789-E1DF-4B97-A72C-D85A14320554}">
      <dgm:prSet/>
      <dgm:spPr/>
      <dgm:t>
        <a:bodyPr/>
        <a:lstStyle/>
        <a:p>
          <a:r>
            <a:rPr lang="en-US"/>
            <a:t>Query activity and session statistics</a:t>
          </a:r>
        </a:p>
      </dgm:t>
    </dgm:pt>
    <dgm:pt modelId="{E15E924A-8FDD-4B9B-B078-EA00072681D2}" type="parTrans" cxnId="{969EDA2D-EF7C-40AC-BD08-3693C8EAAA1A}">
      <dgm:prSet/>
      <dgm:spPr/>
      <dgm:t>
        <a:bodyPr/>
        <a:lstStyle/>
        <a:p>
          <a:endParaRPr lang="en-US"/>
        </a:p>
      </dgm:t>
    </dgm:pt>
    <dgm:pt modelId="{93CE41F2-5C7F-45EA-9378-54061B63813D}" type="sibTrans" cxnId="{969EDA2D-EF7C-40AC-BD08-3693C8EAAA1A}">
      <dgm:prSet/>
      <dgm:spPr/>
      <dgm:t>
        <a:bodyPr/>
        <a:lstStyle/>
        <a:p>
          <a:endParaRPr lang="en-US"/>
        </a:p>
      </dgm:t>
    </dgm:pt>
    <dgm:pt modelId="{A260FA6F-54AD-41E5-A56F-637849504B4D}">
      <dgm:prSet/>
      <dgm:spPr/>
      <dgm:t>
        <a:bodyPr/>
        <a:lstStyle/>
        <a:p>
          <a:r>
            <a:rPr lang="en-US"/>
            <a:t>Blocking chains</a:t>
          </a:r>
        </a:p>
      </dgm:t>
    </dgm:pt>
    <dgm:pt modelId="{B0E7C225-9019-461C-950E-28EDDAE1BFF8}" type="parTrans" cxnId="{44F3B727-9E2A-4DB1-A5B4-32EF0BECC918}">
      <dgm:prSet/>
      <dgm:spPr/>
      <dgm:t>
        <a:bodyPr/>
        <a:lstStyle/>
        <a:p>
          <a:endParaRPr lang="en-US"/>
        </a:p>
      </dgm:t>
    </dgm:pt>
    <dgm:pt modelId="{34A79F61-E775-45E3-9E79-637BF6F08FD0}" type="sibTrans" cxnId="{44F3B727-9E2A-4DB1-A5B4-32EF0BECC918}">
      <dgm:prSet/>
      <dgm:spPr/>
      <dgm:t>
        <a:bodyPr/>
        <a:lstStyle/>
        <a:p>
          <a:endParaRPr lang="en-US"/>
        </a:p>
      </dgm:t>
    </dgm:pt>
    <dgm:pt modelId="{4637E8AC-7987-425D-B2F0-BE0E0EEFDA35}">
      <dgm:prSet/>
      <dgm:spPr/>
      <dgm:t>
        <a:bodyPr/>
        <a:lstStyle/>
        <a:p>
          <a:r>
            <a:rPr lang="en-US"/>
            <a:t>Session wait stats</a:t>
          </a:r>
        </a:p>
      </dgm:t>
    </dgm:pt>
    <dgm:pt modelId="{DFE1FA41-791F-49B0-B228-D213FD2512FC}" type="parTrans" cxnId="{ED3F351B-4564-4E96-AC66-F0B3E751B2BF}">
      <dgm:prSet/>
      <dgm:spPr/>
      <dgm:t>
        <a:bodyPr/>
        <a:lstStyle/>
        <a:p>
          <a:endParaRPr lang="en-US"/>
        </a:p>
      </dgm:t>
    </dgm:pt>
    <dgm:pt modelId="{914D7FF9-4242-4BB6-ABE3-EC7E17FE3CFF}" type="sibTrans" cxnId="{ED3F351B-4564-4E96-AC66-F0B3E751B2BF}">
      <dgm:prSet/>
      <dgm:spPr/>
      <dgm:t>
        <a:bodyPr/>
        <a:lstStyle/>
        <a:p>
          <a:endParaRPr lang="en-US"/>
        </a:p>
      </dgm:t>
    </dgm:pt>
    <dgm:pt modelId="{EDC51E84-3D21-4FBB-B098-A5C54A87A34D}">
      <dgm:prSet/>
      <dgm:spPr/>
      <dgm:t>
        <a:bodyPr/>
        <a:lstStyle/>
        <a:p>
          <a:r>
            <a:rPr lang="en-US"/>
            <a:t>Index usage</a:t>
          </a:r>
        </a:p>
      </dgm:t>
    </dgm:pt>
    <dgm:pt modelId="{F3AF4983-74E9-4405-82E5-11468854F255}" type="parTrans" cxnId="{50D700E4-F034-4B27-9C13-818E6DFA5971}">
      <dgm:prSet/>
      <dgm:spPr/>
      <dgm:t>
        <a:bodyPr/>
        <a:lstStyle/>
        <a:p>
          <a:endParaRPr lang="en-US"/>
        </a:p>
      </dgm:t>
    </dgm:pt>
    <dgm:pt modelId="{54A18CF2-C93A-4176-8E55-DB44930D8A8A}" type="sibTrans" cxnId="{50D700E4-F034-4B27-9C13-818E6DFA5971}">
      <dgm:prSet/>
      <dgm:spPr/>
      <dgm:t>
        <a:bodyPr/>
        <a:lstStyle/>
        <a:p>
          <a:endParaRPr lang="en-US"/>
        </a:p>
      </dgm:t>
    </dgm:pt>
    <dgm:pt modelId="{A346797A-6F54-48C0-AC91-E10BF06FDAAD}">
      <dgm:prSet/>
      <dgm:spPr/>
      <dgm:t>
        <a:bodyPr/>
        <a:lstStyle/>
        <a:p>
          <a:r>
            <a:rPr lang="en-US"/>
            <a:t>Schema details</a:t>
          </a:r>
        </a:p>
      </dgm:t>
    </dgm:pt>
    <dgm:pt modelId="{56BDC108-CD38-4B45-8448-E3293787BF7E}" type="parTrans" cxnId="{B772B37E-14F7-4A92-A720-FCE0B7662B85}">
      <dgm:prSet/>
      <dgm:spPr/>
      <dgm:t>
        <a:bodyPr/>
        <a:lstStyle/>
        <a:p>
          <a:endParaRPr lang="en-US"/>
        </a:p>
      </dgm:t>
    </dgm:pt>
    <dgm:pt modelId="{1E96196E-6068-42F0-801C-BE1640A9CB9F}" type="sibTrans" cxnId="{B772B37E-14F7-4A92-A720-FCE0B7662B85}">
      <dgm:prSet/>
      <dgm:spPr/>
      <dgm:t>
        <a:bodyPr/>
        <a:lstStyle/>
        <a:p>
          <a:endParaRPr lang="en-US"/>
        </a:p>
      </dgm:t>
    </dgm:pt>
    <dgm:pt modelId="{3C4E2525-AB4D-46DF-94D3-601919D609DB}">
      <dgm:prSet/>
      <dgm:spPr/>
      <dgm:t>
        <a:bodyPr/>
        <a:lstStyle/>
        <a:p>
          <a:r>
            <a:rPr lang="en-US"/>
            <a:t>Job state</a:t>
          </a:r>
        </a:p>
      </dgm:t>
    </dgm:pt>
    <dgm:pt modelId="{25F6E960-29AA-4452-BEF7-FC9EBF7D81C0}" type="sibTrans" cxnId="{C5679F28-3623-4E09-A49A-A5E578B900CD}">
      <dgm:prSet/>
      <dgm:spPr/>
      <dgm:t>
        <a:bodyPr/>
        <a:lstStyle/>
        <a:p>
          <a:endParaRPr lang="en-US"/>
        </a:p>
      </dgm:t>
    </dgm:pt>
    <dgm:pt modelId="{2F262C0C-9E5E-4263-B0A2-15E4E4D21431}" type="parTrans" cxnId="{C5679F28-3623-4E09-A49A-A5E578B900CD}">
      <dgm:prSet/>
      <dgm:spPr/>
      <dgm:t>
        <a:bodyPr/>
        <a:lstStyle/>
        <a:p>
          <a:endParaRPr lang="en-US"/>
        </a:p>
      </dgm:t>
    </dgm:pt>
    <dgm:pt modelId="{E5837735-20BF-4D82-AF5B-B88453B5EE88}" type="pres">
      <dgm:prSet presAssocID="{6F4257A2-FE6E-4731-BB88-CBDDB5E50C12}" presName="theList" presStyleCnt="0">
        <dgm:presLayoutVars>
          <dgm:dir/>
          <dgm:animLvl val="lvl"/>
          <dgm:resizeHandles val="exact"/>
        </dgm:presLayoutVars>
      </dgm:prSet>
      <dgm:spPr/>
    </dgm:pt>
    <dgm:pt modelId="{B3278429-F7FA-4953-9E23-3DC06AFDB917}" type="pres">
      <dgm:prSet presAssocID="{1861BD0E-6D25-4C64-9FC7-E7619E61CB2C}" presName="compNode" presStyleCnt="0"/>
      <dgm:spPr/>
    </dgm:pt>
    <dgm:pt modelId="{E6951AAC-A380-44FB-A78F-A6398BB77480}" type="pres">
      <dgm:prSet presAssocID="{1861BD0E-6D25-4C64-9FC7-E7619E61CB2C}" presName="aNode" presStyleLbl="bgShp" presStyleIdx="0" presStyleCnt="7"/>
      <dgm:spPr/>
    </dgm:pt>
    <dgm:pt modelId="{C20B2492-6FE5-47E6-BE60-F5034101A00C}" type="pres">
      <dgm:prSet presAssocID="{1861BD0E-6D25-4C64-9FC7-E7619E61CB2C}" presName="textNode" presStyleLbl="bgShp" presStyleIdx="0" presStyleCnt="7"/>
      <dgm:spPr/>
    </dgm:pt>
    <dgm:pt modelId="{3E67D5D2-A129-4EFD-A4F7-A13643FE9E45}" type="pres">
      <dgm:prSet presAssocID="{1861BD0E-6D25-4C64-9FC7-E7619E61CB2C}" presName="compChildNode" presStyleCnt="0"/>
      <dgm:spPr/>
    </dgm:pt>
    <dgm:pt modelId="{015465C1-42E5-48F0-BB05-2A75D383F83B}" type="pres">
      <dgm:prSet presAssocID="{1861BD0E-6D25-4C64-9FC7-E7619E61CB2C}" presName="theInnerList" presStyleCnt="0"/>
      <dgm:spPr/>
    </dgm:pt>
    <dgm:pt modelId="{A6D5337F-9A9E-4D84-B7E7-7F8B203601A4}" type="pres">
      <dgm:prSet presAssocID="{77F4877C-56B3-4266-AECC-32F549241E4B}" presName="childNode" presStyleLbl="node1" presStyleIdx="0" presStyleCnt="20">
        <dgm:presLayoutVars>
          <dgm:bulletEnabled val="1"/>
        </dgm:presLayoutVars>
      </dgm:prSet>
      <dgm:spPr/>
    </dgm:pt>
    <dgm:pt modelId="{8E69F737-B43D-4041-A8E9-910D164FA069}" type="pres">
      <dgm:prSet presAssocID="{77F4877C-56B3-4266-AECC-32F549241E4B}" presName="aSpace2" presStyleCnt="0"/>
      <dgm:spPr/>
    </dgm:pt>
    <dgm:pt modelId="{FC2910E9-479B-44AE-90DA-F0B8E5EBEAC9}" type="pres">
      <dgm:prSet presAssocID="{462FBF11-2F8A-4EE6-96D5-9954334E2C39}" presName="childNode" presStyleLbl="node1" presStyleIdx="1" presStyleCnt="20">
        <dgm:presLayoutVars>
          <dgm:bulletEnabled val="1"/>
        </dgm:presLayoutVars>
      </dgm:prSet>
      <dgm:spPr/>
    </dgm:pt>
    <dgm:pt modelId="{64303127-9E55-40FA-939C-D2231B605320}" type="pres">
      <dgm:prSet presAssocID="{462FBF11-2F8A-4EE6-96D5-9954334E2C39}" presName="aSpace2" presStyleCnt="0"/>
      <dgm:spPr/>
    </dgm:pt>
    <dgm:pt modelId="{A48A1ADF-D598-44B6-8401-227C7406E462}" type="pres">
      <dgm:prSet presAssocID="{5E6F2D14-6ED1-49AB-82C6-44EA19739C0B}" presName="childNode" presStyleLbl="node1" presStyleIdx="2" presStyleCnt="20">
        <dgm:presLayoutVars>
          <dgm:bulletEnabled val="1"/>
        </dgm:presLayoutVars>
      </dgm:prSet>
      <dgm:spPr/>
    </dgm:pt>
    <dgm:pt modelId="{58956B25-8BBE-4CC2-B4E9-C243352834AC}" type="pres">
      <dgm:prSet presAssocID="{5E6F2D14-6ED1-49AB-82C6-44EA19739C0B}" presName="aSpace2" presStyleCnt="0"/>
      <dgm:spPr/>
    </dgm:pt>
    <dgm:pt modelId="{B0573521-CDA6-4FE2-AEDD-831E6EBCBC62}" type="pres">
      <dgm:prSet presAssocID="{9A596297-4288-4DB8-8E78-BD437937D2D5}" presName="childNode" presStyleLbl="node1" presStyleIdx="3" presStyleCnt="20">
        <dgm:presLayoutVars>
          <dgm:bulletEnabled val="1"/>
        </dgm:presLayoutVars>
      </dgm:prSet>
      <dgm:spPr/>
    </dgm:pt>
    <dgm:pt modelId="{682EAF76-0F99-4EA8-8EF1-7176D0898244}" type="pres">
      <dgm:prSet presAssocID="{1861BD0E-6D25-4C64-9FC7-E7619E61CB2C}" presName="aSpace" presStyleCnt="0"/>
      <dgm:spPr/>
    </dgm:pt>
    <dgm:pt modelId="{C0BE5DDE-68D9-4ECE-AFFA-F9483E0D59BB}" type="pres">
      <dgm:prSet presAssocID="{FC161242-CECB-43DB-A98B-55DBECAA28CB}" presName="compNode" presStyleCnt="0"/>
      <dgm:spPr/>
    </dgm:pt>
    <dgm:pt modelId="{4621F3EA-A61F-40E4-AD8B-FC63D14629D9}" type="pres">
      <dgm:prSet presAssocID="{FC161242-CECB-43DB-A98B-55DBECAA28CB}" presName="aNode" presStyleLbl="bgShp" presStyleIdx="1" presStyleCnt="7"/>
      <dgm:spPr/>
    </dgm:pt>
    <dgm:pt modelId="{1F0A02AD-C50C-4AA8-B3EE-155A6F6D0DB2}" type="pres">
      <dgm:prSet presAssocID="{FC161242-CECB-43DB-A98B-55DBECAA28CB}" presName="textNode" presStyleLbl="bgShp" presStyleIdx="1" presStyleCnt="7"/>
      <dgm:spPr/>
    </dgm:pt>
    <dgm:pt modelId="{227555AA-0E97-4CCF-BD4F-7C479ACE4FE4}" type="pres">
      <dgm:prSet presAssocID="{FC161242-CECB-43DB-A98B-55DBECAA28CB}" presName="compChildNode" presStyleCnt="0"/>
      <dgm:spPr/>
    </dgm:pt>
    <dgm:pt modelId="{83E5A4AA-33D8-4BE3-9E68-A86D343F37E4}" type="pres">
      <dgm:prSet presAssocID="{FC161242-CECB-43DB-A98B-55DBECAA28CB}" presName="theInnerList" presStyleCnt="0"/>
      <dgm:spPr/>
    </dgm:pt>
    <dgm:pt modelId="{EC8F1789-A0D8-46B6-B476-7E3661F0B04A}" type="pres">
      <dgm:prSet presAssocID="{B98D5567-656A-4C7E-9B6C-4F7753111B33}" presName="childNode" presStyleLbl="node1" presStyleIdx="4" presStyleCnt="20">
        <dgm:presLayoutVars>
          <dgm:bulletEnabled val="1"/>
        </dgm:presLayoutVars>
      </dgm:prSet>
      <dgm:spPr/>
    </dgm:pt>
    <dgm:pt modelId="{C742CE02-5ADE-4C6E-8B78-66DB0873FB05}" type="pres">
      <dgm:prSet presAssocID="{B98D5567-656A-4C7E-9B6C-4F7753111B33}" presName="aSpace2" presStyleCnt="0"/>
      <dgm:spPr/>
    </dgm:pt>
    <dgm:pt modelId="{78888E5E-3CF6-4262-968B-DFC9EF33D5A4}" type="pres">
      <dgm:prSet presAssocID="{FB929848-589E-40DF-953C-58CEEA284AEA}" presName="childNode" presStyleLbl="node1" presStyleIdx="5" presStyleCnt="20">
        <dgm:presLayoutVars>
          <dgm:bulletEnabled val="1"/>
        </dgm:presLayoutVars>
      </dgm:prSet>
      <dgm:spPr/>
    </dgm:pt>
    <dgm:pt modelId="{C7E8445D-EEBC-44C9-980A-108B748F53B4}" type="pres">
      <dgm:prSet presAssocID="{FC161242-CECB-43DB-A98B-55DBECAA28CB}" presName="aSpace" presStyleCnt="0"/>
      <dgm:spPr/>
    </dgm:pt>
    <dgm:pt modelId="{A5D83DCD-B9BC-4C7C-9462-CEE53BD8085C}" type="pres">
      <dgm:prSet presAssocID="{8CF4538B-DC81-4BC1-AAA1-0AA8DCF90E5F}" presName="compNode" presStyleCnt="0"/>
      <dgm:spPr/>
    </dgm:pt>
    <dgm:pt modelId="{F9568429-6919-475F-813F-667ACB295B34}" type="pres">
      <dgm:prSet presAssocID="{8CF4538B-DC81-4BC1-AAA1-0AA8DCF90E5F}" presName="aNode" presStyleLbl="bgShp" presStyleIdx="2" presStyleCnt="7"/>
      <dgm:spPr/>
    </dgm:pt>
    <dgm:pt modelId="{195BBA14-F804-4965-8CA5-5900E2995036}" type="pres">
      <dgm:prSet presAssocID="{8CF4538B-DC81-4BC1-AAA1-0AA8DCF90E5F}" presName="textNode" presStyleLbl="bgShp" presStyleIdx="2" presStyleCnt="7"/>
      <dgm:spPr/>
    </dgm:pt>
    <dgm:pt modelId="{88DD9BFF-FEE8-497F-921B-66C7B1F58C3B}" type="pres">
      <dgm:prSet presAssocID="{8CF4538B-DC81-4BC1-AAA1-0AA8DCF90E5F}" presName="compChildNode" presStyleCnt="0"/>
      <dgm:spPr/>
    </dgm:pt>
    <dgm:pt modelId="{20FAA015-CBC2-4FDA-B9B4-B61ABCB9DC45}" type="pres">
      <dgm:prSet presAssocID="{8CF4538B-DC81-4BC1-AAA1-0AA8DCF90E5F}" presName="theInnerList" presStyleCnt="0"/>
      <dgm:spPr/>
    </dgm:pt>
    <dgm:pt modelId="{40323E1A-B5CC-4F4B-A4E6-4D8260FA1FC9}" type="pres">
      <dgm:prSet presAssocID="{0409DCD0-053B-4CA5-A6B4-C2E5B470970C}" presName="childNode" presStyleLbl="node1" presStyleIdx="6" presStyleCnt="20">
        <dgm:presLayoutVars>
          <dgm:bulletEnabled val="1"/>
        </dgm:presLayoutVars>
      </dgm:prSet>
      <dgm:spPr/>
    </dgm:pt>
    <dgm:pt modelId="{275E5FD4-BE01-4269-8153-1CA9FC131385}" type="pres">
      <dgm:prSet presAssocID="{0409DCD0-053B-4CA5-A6B4-C2E5B470970C}" presName="aSpace2" presStyleCnt="0"/>
      <dgm:spPr/>
    </dgm:pt>
    <dgm:pt modelId="{67749FE7-12F4-4A01-BCAF-7A188C8693FF}" type="pres">
      <dgm:prSet presAssocID="{B3C2320E-4028-48AE-913B-2F0DD91647CA}" presName="childNode" presStyleLbl="node1" presStyleIdx="7" presStyleCnt="20">
        <dgm:presLayoutVars>
          <dgm:bulletEnabled val="1"/>
        </dgm:presLayoutVars>
      </dgm:prSet>
      <dgm:spPr/>
    </dgm:pt>
    <dgm:pt modelId="{FCE402DF-65CD-4397-8D91-51773EA7235C}" type="pres">
      <dgm:prSet presAssocID="{B3C2320E-4028-48AE-913B-2F0DD91647CA}" presName="aSpace2" presStyleCnt="0"/>
      <dgm:spPr/>
    </dgm:pt>
    <dgm:pt modelId="{2C997209-A067-408C-A205-6BBCD6527C2A}" type="pres">
      <dgm:prSet presAssocID="{6BF103B5-FCE1-48FF-8BA4-9B45CC448D9D}" presName="childNode" presStyleLbl="node1" presStyleIdx="8" presStyleCnt="20">
        <dgm:presLayoutVars>
          <dgm:bulletEnabled val="1"/>
        </dgm:presLayoutVars>
      </dgm:prSet>
      <dgm:spPr/>
    </dgm:pt>
    <dgm:pt modelId="{D76AC1E5-4A61-4027-A094-FDCD4DBD9699}" type="pres">
      <dgm:prSet presAssocID="{8CF4538B-DC81-4BC1-AAA1-0AA8DCF90E5F}" presName="aSpace" presStyleCnt="0"/>
      <dgm:spPr/>
    </dgm:pt>
    <dgm:pt modelId="{59EAB200-818F-4C98-AFC7-36FF34C5581F}" type="pres">
      <dgm:prSet presAssocID="{E7A75789-E1DF-4B97-A72C-D85A14320554}" presName="compNode" presStyleCnt="0"/>
      <dgm:spPr/>
    </dgm:pt>
    <dgm:pt modelId="{B3963CDD-C807-4B60-8885-864FD72DACEA}" type="pres">
      <dgm:prSet presAssocID="{E7A75789-E1DF-4B97-A72C-D85A14320554}" presName="aNode" presStyleLbl="bgShp" presStyleIdx="3" presStyleCnt="7"/>
      <dgm:spPr/>
    </dgm:pt>
    <dgm:pt modelId="{99CC0864-D885-4171-A90F-7BDB0E6AC306}" type="pres">
      <dgm:prSet presAssocID="{E7A75789-E1DF-4B97-A72C-D85A14320554}" presName="textNode" presStyleLbl="bgShp" presStyleIdx="3" presStyleCnt="7"/>
      <dgm:spPr/>
    </dgm:pt>
    <dgm:pt modelId="{0701B914-75CB-4C26-BEF3-177E3D18B140}" type="pres">
      <dgm:prSet presAssocID="{E7A75789-E1DF-4B97-A72C-D85A14320554}" presName="compChildNode" presStyleCnt="0"/>
      <dgm:spPr/>
    </dgm:pt>
    <dgm:pt modelId="{5A20BE22-879C-4CDD-A478-CC84CC0E1BEC}" type="pres">
      <dgm:prSet presAssocID="{E7A75789-E1DF-4B97-A72C-D85A14320554}" presName="theInnerList" presStyleCnt="0"/>
      <dgm:spPr/>
    </dgm:pt>
    <dgm:pt modelId="{73173FAA-503D-4F84-89D9-D00766C4FE8E}" type="pres">
      <dgm:prSet presAssocID="{4925F497-EDC7-4473-8631-7F455AE654D6}" presName="childNode" presStyleLbl="node1" presStyleIdx="9" presStyleCnt="20">
        <dgm:presLayoutVars>
          <dgm:bulletEnabled val="1"/>
        </dgm:presLayoutVars>
      </dgm:prSet>
      <dgm:spPr/>
    </dgm:pt>
    <dgm:pt modelId="{73697BF3-BEE2-4875-A94E-E3F6A25D7DC7}" type="pres">
      <dgm:prSet presAssocID="{4925F497-EDC7-4473-8631-7F455AE654D6}" presName="aSpace2" presStyleCnt="0"/>
      <dgm:spPr/>
    </dgm:pt>
    <dgm:pt modelId="{344A99C7-035E-4450-96A2-10EF13E4E8F1}" type="pres">
      <dgm:prSet presAssocID="{A260FA6F-54AD-41E5-A56F-637849504B4D}" presName="childNode" presStyleLbl="node1" presStyleIdx="10" presStyleCnt="20">
        <dgm:presLayoutVars>
          <dgm:bulletEnabled val="1"/>
        </dgm:presLayoutVars>
      </dgm:prSet>
      <dgm:spPr/>
    </dgm:pt>
    <dgm:pt modelId="{B121F73A-A06A-4EF4-822C-AD3C1A912623}" type="pres">
      <dgm:prSet presAssocID="{A260FA6F-54AD-41E5-A56F-637849504B4D}" presName="aSpace2" presStyleCnt="0"/>
      <dgm:spPr/>
    </dgm:pt>
    <dgm:pt modelId="{C3BE8266-BF45-4108-9799-D925E4BCA92F}" type="pres">
      <dgm:prSet presAssocID="{4637E8AC-7987-425D-B2F0-BE0E0EEFDA35}" presName="childNode" presStyleLbl="node1" presStyleIdx="11" presStyleCnt="20">
        <dgm:presLayoutVars>
          <dgm:bulletEnabled val="1"/>
        </dgm:presLayoutVars>
      </dgm:prSet>
      <dgm:spPr/>
    </dgm:pt>
    <dgm:pt modelId="{16D4AE51-BB75-4B25-BEEF-9AE54F2DB620}" type="pres">
      <dgm:prSet presAssocID="{E7A75789-E1DF-4B97-A72C-D85A14320554}" presName="aSpace" presStyleCnt="0"/>
      <dgm:spPr/>
    </dgm:pt>
    <dgm:pt modelId="{A5F483A9-0550-486C-A1BC-2CBA0ED960A1}" type="pres">
      <dgm:prSet presAssocID="{F254482B-92F9-431E-874C-802210494B2A}" presName="compNode" presStyleCnt="0"/>
      <dgm:spPr/>
    </dgm:pt>
    <dgm:pt modelId="{3DFF3369-0206-4462-8759-A1A2800293B1}" type="pres">
      <dgm:prSet presAssocID="{F254482B-92F9-431E-874C-802210494B2A}" presName="aNode" presStyleLbl="bgShp" presStyleIdx="4" presStyleCnt="7"/>
      <dgm:spPr/>
    </dgm:pt>
    <dgm:pt modelId="{58DC1BCF-7771-4553-B021-1C14E6C0FC6B}" type="pres">
      <dgm:prSet presAssocID="{F254482B-92F9-431E-874C-802210494B2A}" presName="textNode" presStyleLbl="bgShp" presStyleIdx="4" presStyleCnt="7"/>
      <dgm:spPr/>
    </dgm:pt>
    <dgm:pt modelId="{966E2CB6-C7E5-40E2-AE63-499DD35FC699}" type="pres">
      <dgm:prSet presAssocID="{F254482B-92F9-431E-874C-802210494B2A}" presName="compChildNode" presStyleCnt="0"/>
      <dgm:spPr/>
    </dgm:pt>
    <dgm:pt modelId="{26168DCA-FBF9-449A-83B9-6A66A8E0FF34}" type="pres">
      <dgm:prSet presAssocID="{F254482B-92F9-431E-874C-802210494B2A}" presName="theInnerList" presStyleCnt="0"/>
      <dgm:spPr/>
    </dgm:pt>
    <dgm:pt modelId="{88A44E92-01A5-4233-A36C-675546C8951C}" type="pres">
      <dgm:prSet presAssocID="{A346797A-6F54-48C0-AC91-E10BF06FDAAD}" presName="childNode" presStyleLbl="node1" presStyleIdx="12" presStyleCnt="20">
        <dgm:presLayoutVars>
          <dgm:bulletEnabled val="1"/>
        </dgm:presLayoutVars>
      </dgm:prSet>
      <dgm:spPr/>
    </dgm:pt>
    <dgm:pt modelId="{4C94EB83-4F86-44D8-9D39-0984089C140B}" type="pres">
      <dgm:prSet presAssocID="{A346797A-6F54-48C0-AC91-E10BF06FDAAD}" presName="aSpace2" presStyleCnt="0"/>
      <dgm:spPr/>
    </dgm:pt>
    <dgm:pt modelId="{CF0071BC-E19E-4FD4-81BF-CBE1DF622A2C}" type="pres">
      <dgm:prSet presAssocID="{EDC51E84-3D21-4FBB-B098-A5C54A87A34D}" presName="childNode" presStyleLbl="node1" presStyleIdx="13" presStyleCnt="20">
        <dgm:presLayoutVars>
          <dgm:bulletEnabled val="1"/>
        </dgm:presLayoutVars>
      </dgm:prSet>
      <dgm:spPr/>
    </dgm:pt>
    <dgm:pt modelId="{CCDFF6D0-0A70-43E1-A136-400D259A22AD}" type="pres">
      <dgm:prSet presAssocID="{EDC51E84-3D21-4FBB-B098-A5C54A87A34D}" presName="aSpace2" presStyleCnt="0"/>
      <dgm:spPr/>
    </dgm:pt>
    <dgm:pt modelId="{A0F0E95C-9934-47C6-BEBB-984C459C087A}" type="pres">
      <dgm:prSet presAssocID="{67BAB988-94F2-4549-A8D7-2BB7AC71F59E}" presName="childNode" presStyleLbl="node1" presStyleIdx="14" presStyleCnt="20">
        <dgm:presLayoutVars>
          <dgm:bulletEnabled val="1"/>
        </dgm:presLayoutVars>
      </dgm:prSet>
      <dgm:spPr/>
    </dgm:pt>
    <dgm:pt modelId="{95E02276-7FCC-485B-AAA7-B8758AAD865F}" type="pres">
      <dgm:prSet presAssocID="{F254482B-92F9-431E-874C-802210494B2A}" presName="aSpace" presStyleCnt="0"/>
      <dgm:spPr/>
    </dgm:pt>
    <dgm:pt modelId="{947BC91F-C9B4-404C-99F0-7E7C475EF721}" type="pres">
      <dgm:prSet presAssocID="{23226D02-8D5F-4C66-8FCE-517B70202ADE}" presName="compNode" presStyleCnt="0"/>
      <dgm:spPr/>
    </dgm:pt>
    <dgm:pt modelId="{8774A232-4813-4161-AE2F-32EB36BED9A4}" type="pres">
      <dgm:prSet presAssocID="{23226D02-8D5F-4C66-8FCE-517B70202ADE}" presName="aNode" presStyleLbl="bgShp" presStyleIdx="5" presStyleCnt="7"/>
      <dgm:spPr/>
    </dgm:pt>
    <dgm:pt modelId="{54347B54-E1A1-4AA5-AF75-85B98200BB6C}" type="pres">
      <dgm:prSet presAssocID="{23226D02-8D5F-4C66-8FCE-517B70202ADE}" presName="textNode" presStyleLbl="bgShp" presStyleIdx="5" presStyleCnt="7"/>
      <dgm:spPr/>
    </dgm:pt>
    <dgm:pt modelId="{D62F8CE2-1CFE-426A-82C7-66D805012D69}" type="pres">
      <dgm:prSet presAssocID="{23226D02-8D5F-4C66-8FCE-517B70202ADE}" presName="compChildNode" presStyleCnt="0"/>
      <dgm:spPr/>
    </dgm:pt>
    <dgm:pt modelId="{B66FB848-5F86-429D-AA65-4E457A7CEB83}" type="pres">
      <dgm:prSet presAssocID="{23226D02-8D5F-4C66-8FCE-517B70202ADE}" presName="theInnerList" presStyleCnt="0"/>
      <dgm:spPr/>
    </dgm:pt>
    <dgm:pt modelId="{5ADC87D0-C111-4BFA-A3CB-E5E9EAF0F38C}" type="pres">
      <dgm:prSet presAssocID="{3C4E2525-AB4D-46DF-94D3-601919D609DB}" presName="childNode" presStyleLbl="node1" presStyleIdx="15" presStyleCnt="20">
        <dgm:presLayoutVars>
          <dgm:bulletEnabled val="1"/>
        </dgm:presLayoutVars>
      </dgm:prSet>
      <dgm:spPr/>
    </dgm:pt>
    <dgm:pt modelId="{4087F6A1-7377-4BD6-839E-8BE793F2ED31}" type="pres">
      <dgm:prSet presAssocID="{3C4E2525-AB4D-46DF-94D3-601919D609DB}" presName="aSpace2" presStyleCnt="0"/>
      <dgm:spPr/>
    </dgm:pt>
    <dgm:pt modelId="{E79B3466-6F23-4C60-A1E2-5D57E7CE0CE8}" type="pres">
      <dgm:prSet presAssocID="{9E9FA041-EFC3-40A5-A71D-A383B8CF6339}" presName="childNode" presStyleLbl="node1" presStyleIdx="16" presStyleCnt="20">
        <dgm:presLayoutVars>
          <dgm:bulletEnabled val="1"/>
        </dgm:presLayoutVars>
      </dgm:prSet>
      <dgm:spPr/>
    </dgm:pt>
    <dgm:pt modelId="{73356E28-C19B-4AA8-A02A-EE8D9F6F80A9}" type="pres">
      <dgm:prSet presAssocID="{9E9FA041-EFC3-40A5-A71D-A383B8CF6339}" presName="aSpace2" presStyleCnt="0"/>
      <dgm:spPr/>
    </dgm:pt>
    <dgm:pt modelId="{FA21C0A2-96CD-4D79-BF50-A59B51932F98}" type="pres">
      <dgm:prSet presAssocID="{A6D3AF62-76B7-4776-B69A-E096266BFA2D}" presName="childNode" presStyleLbl="node1" presStyleIdx="17" presStyleCnt="20">
        <dgm:presLayoutVars>
          <dgm:bulletEnabled val="1"/>
        </dgm:presLayoutVars>
      </dgm:prSet>
      <dgm:spPr/>
    </dgm:pt>
    <dgm:pt modelId="{D273C2D6-56F3-4318-904D-181E19DEF4C5}" type="pres">
      <dgm:prSet presAssocID="{23226D02-8D5F-4C66-8FCE-517B70202ADE}" presName="aSpace" presStyleCnt="0"/>
      <dgm:spPr/>
    </dgm:pt>
    <dgm:pt modelId="{C6840992-61F7-4A2D-BFE7-0BCC21D02785}" type="pres">
      <dgm:prSet presAssocID="{ED5D18BD-A750-495E-94E3-4E78770E1C4C}" presName="compNode" presStyleCnt="0"/>
      <dgm:spPr/>
    </dgm:pt>
    <dgm:pt modelId="{C54EA88A-2817-493A-8D85-7745B759D532}" type="pres">
      <dgm:prSet presAssocID="{ED5D18BD-A750-495E-94E3-4E78770E1C4C}" presName="aNode" presStyleLbl="bgShp" presStyleIdx="6" presStyleCnt="7"/>
      <dgm:spPr/>
    </dgm:pt>
    <dgm:pt modelId="{EF35FB36-10BD-4180-A39E-B69E7EE14475}" type="pres">
      <dgm:prSet presAssocID="{ED5D18BD-A750-495E-94E3-4E78770E1C4C}" presName="textNode" presStyleLbl="bgShp" presStyleIdx="6" presStyleCnt="7"/>
      <dgm:spPr/>
    </dgm:pt>
    <dgm:pt modelId="{42CC2356-97E0-48B6-99FB-8FD3E07F78C1}" type="pres">
      <dgm:prSet presAssocID="{ED5D18BD-A750-495E-94E3-4E78770E1C4C}" presName="compChildNode" presStyleCnt="0"/>
      <dgm:spPr/>
    </dgm:pt>
    <dgm:pt modelId="{DA08263C-E761-4A3A-A8C6-6598DD0B9697}" type="pres">
      <dgm:prSet presAssocID="{ED5D18BD-A750-495E-94E3-4E78770E1C4C}" presName="theInnerList" presStyleCnt="0"/>
      <dgm:spPr/>
    </dgm:pt>
    <dgm:pt modelId="{A3104C16-5919-4620-9C9A-D92290F2A91B}" type="pres">
      <dgm:prSet presAssocID="{28A73369-7A53-47B7-B3DC-BFB60864A191}" presName="childNode" presStyleLbl="node1" presStyleIdx="18" presStyleCnt="20">
        <dgm:presLayoutVars>
          <dgm:bulletEnabled val="1"/>
        </dgm:presLayoutVars>
      </dgm:prSet>
      <dgm:spPr/>
    </dgm:pt>
    <dgm:pt modelId="{315FAA88-16CC-481C-9F6C-88D2757320BC}" type="pres">
      <dgm:prSet presAssocID="{28A73369-7A53-47B7-B3DC-BFB60864A191}" presName="aSpace2" presStyleCnt="0"/>
      <dgm:spPr/>
    </dgm:pt>
    <dgm:pt modelId="{5B08373D-DEBF-4321-9FDC-4EF6739A807E}" type="pres">
      <dgm:prSet presAssocID="{AA985E97-E5C6-43E7-9B50-90157152ED82}" presName="childNode" presStyleLbl="node1" presStyleIdx="19" presStyleCnt="20">
        <dgm:presLayoutVars>
          <dgm:bulletEnabled val="1"/>
        </dgm:presLayoutVars>
      </dgm:prSet>
      <dgm:spPr/>
    </dgm:pt>
  </dgm:ptLst>
  <dgm:cxnLst>
    <dgm:cxn modelId="{C1B37602-78A5-43E0-81F5-A890240F2440}" srcId="{6F4257A2-FE6E-4731-BB88-CBDDB5E50C12}" destId="{8CF4538B-DC81-4BC1-AAA1-0AA8DCF90E5F}" srcOrd="2" destOrd="0" parTransId="{298095C0-D297-41A2-AFB3-AA2BDCA666C9}" sibTransId="{940850EF-0C05-4A6C-8201-ED840FCB5297}"/>
    <dgm:cxn modelId="{9FBF0908-6AC8-4043-9F36-396E24C2DC03}" srcId="{23226D02-8D5F-4C66-8FCE-517B70202ADE}" destId="{9E9FA041-EFC3-40A5-A71D-A383B8CF6339}" srcOrd="1" destOrd="0" parTransId="{C1820951-46CA-49C3-9694-C0D3611007C3}" sibTransId="{53848C70-4D92-4CB6-B42D-5931D9C8B92C}"/>
    <dgm:cxn modelId="{86897608-97E0-4F72-B2C8-6FFE006D6F07}" type="presOf" srcId="{ED5D18BD-A750-495E-94E3-4E78770E1C4C}" destId="{C54EA88A-2817-493A-8D85-7745B759D532}" srcOrd="0" destOrd="0" presId="urn:microsoft.com/office/officeart/2005/8/layout/lProcess2"/>
    <dgm:cxn modelId="{B31F050C-43DE-4EF8-9F6B-90FAAE7DD649}" srcId="{6F4257A2-FE6E-4731-BB88-CBDDB5E50C12}" destId="{F254482B-92F9-431E-874C-802210494B2A}" srcOrd="4" destOrd="0" parTransId="{C1A34458-6C19-4BE9-8086-F0C1387AA4C1}" sibTransId="{3488943A-9D7D-4B4D-9529-329D0CA2188A}"/>
    <dgm:cxn modelId="{B4E4FD0F-A0A6-4F06-B342-FD2340C99634}" type="presOf" srcId="{A260FA6F-54AD-41E5-A56F-637849504B4D}" destId="{344A99C7-035E-4450-96A2-10EF13E4E8F1}" srcOrd="0" destOrd="0" presId="urn:microsoft.com/office/officeart/2005/8/layout/lProcess2"/>
    <dgm:cxn modelId="{92D20914-1039-4314-B68E-622799634ECC}" type="presOf" srcId="{4925F497-EDC7-4473-8631-7F455AE654D6}" destId="{73173FAA-503D-4F84-89D9-D00766C4FE8E}" srcOrd="0" destOrd="0" presId="urn:microsoft.com/office/officeart/2005/8/layout/lProcess2"/>
    <dgm:cxn modelId="{ED3F351B-4564-4E96-AC66-F0B3E751B2BF}" srcId="{E7A75789-E1DF-4B97-A72C-D85A14320554}" destId="{4637E8AC-7987-425D-B2F0-BE0E0EEFDA35}" srcOrd="2" destOrd="0" parTransId="{DFE1FA41-791F-49B0-B228-D213FD2512FC}" sibTransId="{914D7FF9-4242-4BB6-ABE3-EC7E17FE3CFF}"/>
    <dgm:cxn modelId="{E553541D-A5E6-4225-B247-CFF9B2BB6347}" type="presOf" srcId="{FB929848-589E-40DF-953C-58CEEA284AEA}" destId="{78888E5E-3CF6-4262-968B-DFC9EF33D5A4}" srcOrd="0" destOrd="0" presId="urn:microsoft.com/office/officeart/2005/8/layout/lProcess2"/>
    <dgm:cxn modelId="{E4D4D71D-2FDA-4571-B92F-ED3AF7170CD5}" type="presOf" srcId="{23226D02-8D5F-4C66-8FCE-517B70202ADE}" destId="{8774A232-4813-4161-AE2F-32EB36BED9A4}" srcOrd="0" destOrd="0" presId="urn:microsoft.com/office/officeart/2005/8/layout/lProcess2"/>
    <dgm:cxn modelId="{90C65D1E-6739-4194-A29D-996F6602D920}" srcId="{E7A75789-E1DF-4B97-A72C-D85A14320554}" destId="{4925F497-EDC7-4473-8631-7F455AE654D6}" srcOrd="0" destOrd="0" parTransId="{FA22C747-135D-4C3D-837D-9E47019C0651}" sibTransId="{280C5A8E-7EE6-47CE-BEC3-FA601EC710E1}"/>
    <dgm:cxn modelId="{D6C6F61E-4630-464B-A4BD-A23BBEEAFC97}" type="presOf" srcId="{462FBF11-2F8A-4EE6-96D5-9954334E2C39}" destId="{FC2910E9-479B-44AE-90DA-F0B8E5EBEAC9}" srcOrd="0" destOrd="0" presId="urn:microsoft.com/office/officeart/2005/8/layout/lProcess2"/>
    <dgm:cxn modelId="{F1F16622-34E0-446B-B025-B2D7FD59935F}" srcId="{1861BD0E-6D25-4C64-9FC7-E7619E61CB2C}" destId="{77F4877C-56B3-4266-AECC-32F549241E4B}" srcOrd="0" destOrd="0" parTransId="{35CD0BA6-F31F-4C49-846C-B69001DDB657}" sibTransId="{4CD195FB-1AD6-43A3-81B2-452DC3682C0D}"/>
    <dgm:cxn modelId="{6BECB122-0A2A-435F-A87E-647F3B837B4A}" srcId="{1861BD0E-6D25-4C64-9FC7-E7619E61CB2C}" destId="{5E6F2D14-6ED1-49AB-82C6-44EA19739C0B}" srcOrd="2" destOrd="0" parTransId="{EB96B344-0AE2-436C-BE27-689FDF3B8B43}" sibTransId="{3F61A194-37AD-480F-A031-9D75F5648533}"/>
    <dgm:cxn modelId="{7F5A1223-BF9B-469A-9AA8-ED0133E73813}" type="presOf" srcId="{AA985E97-E5C6-43E7-9B50-90157152ED82}" destId="{5B08373D-DEBF-4321-9FDC-4EF6739A807E}" srcOrd="0" destOrd="0" presId="urn:microsoft.com/office/officeart/2005/8/layout/lProcess2"/>
    <dgm:cxn modelId="{D1B18623-5DFC-4584-B3B0-CFCD5093DD59}" type="presOf" srcId="{F254482B-92F9-431E-874C-802210494B2A}" destId="{58DC1BCF-7771-4553-B021-1C14E6C0FC6B}" srcOrd="1" destOrd="0" presId="urn:microsoft.com/office/officeart/2005/8/layout/lProcess2"/>
    <dgm:cxn modelId="{44F3B727-9E2A-4DB1-A5B4-32EF0BECC918}" srcId="{E7A75789-E1DF-4B97-A72C-D85A14320554}" destId="{A260FA6F-54AD-41E5-A56F-637849504B4D}" srcOrd="1" destOrd="0" parTransId="{B0E7C225-9019-461C-950E-28EDDAE1BFF8}" sibTransId="{34A79F61-E775-45E3-9E79-637BF6F08FD0}"/>
    <dgm:cxn modelId="{C5679F28-3623-4E09-A49A-A5E578B900CD}" srcId="{23226D02-8D5F-4C66-8FCE-517B70202ADE}" destId="{3C4E2525-AB4D-46DF-94D3-601919D609DB}" srcOrd="0" destOrd="0" parTransId="{2F262C0C-9E5E-4263-B0A2-15E4E4D21431}" sibTransId="{25F6E960-29AA-4452-BEF7-FC9EBF7D81C0}"/>
    <dgm:cxn modelId="{8B6E5C2B-8996-4FE9-BA4A-C47114000E6C}" type="presOf" srcId="{6BF103B5-FCE1-48FF-8BA4-9B45CC448D9D}" destId="{2C997209-A067-408C-A205-6BBCD6527C2A}" srcOrd="0" destOrd="0" presId="urn:microsoft.com/office/officeart/2005/8/layout/lProcess2"/>
    <dgm:cxn modelId="{969EDA2D-EF7C-40AC-BD08-3693C8EAAA1A}" srcId="{6F4257A2-FE6E-4731-BB88-CBDDB5E50C12}" destId="{E7A75789-E1DF-4B97-A72C-D85A14320554}" srcOrd="3" destOrd="0" parTransId="{E15E924A-8FDD-4B9B-B078-EA00072681D2}" sibTransId="{93CE41F2-5C7F-45EA-9378-54061B63813D}"/>
    <dgm:cxn modelId="{48050839-FF04-4E15-869A-A8BC6C0D40F9}" type="presOf" srcId="{1861BD0E-6D25-4C64-9FC7-E7619E61CB2C}" destId="{E6951AAC-A380-44FB-A78F-A6398BB77480}" srcOrd="0" destOrd="0" presId="urn:microsoft.com/office/officeart/2005/8/layout/lProcess2"/>
    <dgm:cxn modelId="{B06E503B-C4A4-406B-B952-17766B26522A}" type="presOf" srcId="{ED5D18BD-A750-495E-94E3-4E78770E1C4C}" destId="{EF35FB36-10BD-4180-A39E-B69E7EE14475}" srcOrd="1" destOrd="0" presId="urn:microsoft.com/office/officeart/2005/8/layout/lProcess2"/>
    <dgm:cxn modelId="{EB4CC43D-5F98-4C9B-9A96-80E833875B12}" type="presOf" srcId="{6F4257A2-FE6E-4731-BB88-CBDDB5E50C12}" destId="{E5837735-20BF-4D82-AF5B-B88453B5EE88}" srcOrd="0" destOrd="0" presId="urn:microsoft.com/office/officeart/2005/8/layout/lProcess2"/>
    <dgm:cxn modelId="{F278755E-945D-4B3A-A821-AE3164223EE3}" type="presOf" srcId="{23226D02-8D5F-4C66-8FCE-517B70202ADE}" destId="{54347B54-E1A1-4AA5-AF75-85B98200BB6C}" srcOrd="1" destOrd="0" presId="urn:microsoft.com/office/officeart/2005/8/layout/lProcess2"/>
    <dgm:cxn modelId="{8F045C62-9076-432A-ADEB-8F9CB8426D3B}" srcId="{FC161242-CECB-43DB-A98B-55DBECAA28CB}" destId="{FB929848-589E-40DF-953C-58CEEA284AEA}" srcOrd="1" destOrd="0" parTransId="{B2DF3D7B-ADEA-4C2C-A660-570C4133C663}" sibTransId="{D6BB1425-320D-4153-B307-C656F7A320AA}"/>
    <dgm:cxn modelId="{F6137542-6B20-4905-BC2C-2374A34559EC}" type="presOf" srcId="{B98D5567-656A-4C7E-9B6C-4F7753111B33}" destId="{EC8F1789-A0D8-46B6-B476-7E3661F0B04A}" srcOrd="0" destOrd="0" presId="urn:microsoft.com/office/officeart/2005/8/layout/lProcess2"/>
    <dgm:cxn modelId="{4D385666-8DE2-463B-B6E6-FD534BF8D20E}" srcId="{F254482B-92F9-431E-874C-802210494B2A}" destId="{67BAB988-94F2-4549-A8D7-2BB7AC71F59E}" srcOrd="2" destOrd="0" parTransId="{D2DB5451-34F1-4192-8CED-AA5973E795D5}" sibTransId="{24A4B8A5-5899-442B-A10D-3C6A4BAA1F33}"/>
    <dgm:cxn modelId="{BCA42A67-C1B2-4043-B076-8D2BFCC837E5}" type="presOf" srcId="{0409DCD0-053B-4CA5-A6B4-C2E5B470970C}" destId="{40323E1A-B5CC-4F4B-A4E6-4D8260FA1FC9}" srcOrd="0" destOrd="0" presId="urn:microsoft.com/office/officeart/2005/8/layout/lProcess2"/>
    <dgm:cxn modelId="{599F2C6C-71AF-414B-A456-05B3F9AFA22F}" type="presOf" srcId="{E7A75789-E1DF-4B97-A72C-D85A14320554}" destId="{B3963CDD-C807-4B60-8885-864FD72DACEA}" srcOrd="0" destOrd="0" presId="urn:microsoft.com/office/officeart/2005/8/layout/lProcess2"/>
    <dgm:cxn modelId="{8FA4D96C-CDC5-4D0F-B2F2-F4E428CBB78A}" srcId="{FC161242-CECB-43DB-A98B-55DBECAA28CB}" destId="{B98D5567-656A-4C7E-9B6C-4F7753111B33}" srcOrd="0" destOrd="0" parTransId="{A636C646-9C34-4120-A6B4-4BCF89DE7E96}" sibTransId="{AE1465B9-16B0-4984-8673-81228B131F25}"/>
    <dgm:cxn modelId="{3999B86F-644F-4694-A628-A365C6418C1B}" srcId="{ED5D18BD-A750-495E-94E3-4E78770E1C4C}" destId="{AA985E97-E5C6-43E7-9B50-90157152ED82}" srcOrd="1" destOrd="0" parTransId="{89C95B98-A89E-4782-B619-37C3C9B8EEF3}" sibTransId="{60F6888A-D51C-4761-AF69-7AFB1D6224E6}"/>
    <dgm:cxn modelId="{509CED72-55B8-4C5A-9E9A-44857C26B37C}" type="presOf" srcId="{3C4E2525-AB4D-46DF-94D3-601919D609DB}" destId="{5ADC87D0-C111-4BFA-A3CB-E5E9EAF0F38C}" srcOrd="0" destOrd="0" presId="urn:microsoft.com/office/officeart/2005/8/layout/lProcess2"/>
    <dgm:cxn modelId="{0FD21976-3C57-428A-9B5E-8F8895DC98E1}" type="presOf" srcId="{77F4877C-56B3-4266-AECC-32F549241E4B}" destId="{A6D5337F-9A9E-4D84-B7E7-7F8B203601A4}" srcOrd="0" destOrd="0" presId="urn:microsoft.com/office/officeart/2005/8/layout/lProcess2"/>
    <dgm:cxn modelId="{24B77B57-79F2-420C-A147-E83CE43E4D02}" srcId="{ED5D18BD-A750-495E-94E3-4E78770E1C4C}" destId="{28A73369-7A53-47B7-B3DC-BFB60864A191}" srcOrd="0" destOrd="0" parTransId="{9E0144C0-630A-4C2B-AE4A-C01C21CE7479}" sibTransId="{B909E684-6615-432C-A7DA-40AD16B1EBED}"/>
    <dgm:cxn modelId="{E5398957-E020-4B08-9A67-F53FE98EC6BB}" type="presOf" srcId="{5E6F2D14-6ED1-49AB-82C6-44EA19739C0B}" destId="{A48A1ADF-D598-44B6-8401-227C7406E462}" srcOrd="0" destOrd="0" presId="urn:microsoft.com/office/officeart/2005/8/layout/lProcess2"/>
    <dgm:cxn modelId="{3B34E377-AF0E-454F-A23D-C3182C9C2927}" type="presOf" srcId="{67BAB988-94F2-4549-A8D7-2BB7AC71F59E}" destId="{A0F0E95C-9934-47C6-BEBB-984C459C087A}" srcOrd="0" destOrd="0" presId="urn:microsoft.com/office/officeart/2005/8/layout/lProcess2"/>
    <dgm:cxn modelId="{B772B37E-14F7-4A92-A720-FCE0B7662B85}" srcId="{F254482B-92F9-431E-874C-802210494B2A}" destId="{A346797A-6F54-48C0-AC91-E10BF06FDAAD}" srcOrd="0" destOrd="0" parTransId="{56BDC108-CD38-4B45-8448-E3293787BF7E}" sibTransId="{1E96196E-6068-42F0-801C-BE1640A9CB9F}"/>
    <dgm:cxn modelId="{26B0B980-4D73-4161-8D1B-C38B2DBF1343}" type="presOf" srcId="{9A596297-4288-4DB8-8E78-BD437937D2D5}" destId="{B0573521-CDA6-4FE2-AEDD-831E6EBCBC62}" srcOrd="0" destOrd="0" presId="urn:microsoft.com/office/officeart/2005/8/layout/lProcess2"/>
    <dgm:cxn modelId="{0295C585-4916-410E-8D4F-10F210049638}" srcId="{23226D02-8D5F-4C66-8FCE-517B70202ADE}" destId="{A6D3AF62-76B7-4776-B69A-E096266BFA2D}" srcOrd="2" destOrd="0" parTransId="{3B39FFDD-97D4-4095-8C43-15B1CBFA98C2}" sibTransId="{2BF0DD88-13B1-42FB-BFFE-799C4C9D3533}"/>
    <dgm:cxn modelId="{36387386-B6DB-4AE7-B241-B1F2B850E85D}" type="presOf" srcId="{EDC51E84-3D21-4FBB-B098-A5C54A87A34D}" destId="{CF0071BC-E19E-4FD4-81BF-CBE1DF622A2C}" srcOrd="0" destOrd="0" presId="urn:microsoft.com/office/officeart/2005/8/layout/lProcess2"/>
    <dgm:cxn modelId="{FB178E87-61C1-4B90-BB45-3E88350995D1}" type="presOf" srcId="{FC161242-CECB-43DB-A98B-55DBECAA28CB}" destId="{1F0A02AD-C50C-4AA8-B3EE-155A6F6D0DB2}" srcOrd="1" destOrd="0" presId="urn:microsoft.com/office/officeart/2005/8/layout/lProcess2"/>
    <dgm:cxn modelId="{A06F4489-FDD6-4ECB-BD88-C434D1E3C51D}" type="presOf" srcId="{1861BD0E-6D25-4C64-9FC7-E7619E61CB2C}" destId="{C20B2492-6FE5-47E6-BE60-F5034101A00C}" srcOrd="1" destOrd="0" presId="urn:microsoft.com/office/officeart/2005/8/layout/lProcess2"/>
    <dgm:cxn modelId="{40C9FB8C-EBCD-4B20-A7FD-A4095EB73947}" srcId="{6F4257A2-FE6E-4731-BB88-CBDDB5E50C12}" destId="{FC161242-CECB-43DB-A98B-55DBECAA28CB}" srcOrd="1" destOrd="0" parTransId="{D591966B-A017-44EF-8E77-9F6EE65EC09F}" sibTransId="{F95D4C2E-A88E-4030-AB9E-7A9833C915FF}"/>
    <dgm:cxn modelId="{22B03993-9D3E-49EC-8D13-BE8F51E09F28}" srcId="{8CF4538B-DC81-4BC1-AAA1-0AA8DCF90E5F}" destId="{6BF103B5-FCE1-48FF-8BA4-9B45CC448D9D}" srcOrd="2" destOrd="0" parTransId="{927D94F7-DC1C-4868-9169-7B7B4BD47D42}" sibTransId="{70621D41-C77B-4260-88DF-371F3AAEA545}"/>
    <dgm:cxn modelId="{C45C0FA3-C5EE-4464-BBBF-D767220352FA}" srcId="{6F4257A2-FE6E-4731-BB88-CBDDB5E50C12}" destId="{1861BD0E-6D25-4C64-9FC7-E7619E61CB2C}" srcOrd="0" destOrd="0" parTransId="{EDAAFB82-8033-4D04-BDAF-B24F5FEE0E3E}" sibTransId="{A911EAA0-7954-4415-B83D-44174A0FA2CB}"/>
    <dgm:cxn modelId="{886D3DAA-ABBB-4309-816F-54FCBAF53DC4}" type="presOf" srcId="{FC161242-CECB-43DB-A98B-55DBECAA28CB}" destId="{4621F3EA-A61F-40E4-AD8B-FC63D14629D9}" srcOrd="0" destOrd="0" presId="urn:microsoft.com/office/officeart/2005/8/layout/lProcess2"/>
    <dgm:cxn modelId="{B38328B5-C75C-435F-84F8-DD5E52D68363}" srcId="{6F4257A2-FE6E-4731-BB88-CBDDB5E50C12}" destId="{23226D02-8D5F-4C66-8FCE-517B70202ADE}" srcOrd="5" destOrd="0" parTransId="{25AE86E7-A73B-48BA-9FBB-2862B52EBB89}" sibTransId="{F67C5EE6-E5BC-4A71-BA63-311FEAAEEEA6}"/>
    <dgm:cxn modelId="{155D7AB7-BB72-4426-9861-A83637FDD326}" type="presOf" srcId="{B3C2320E-4028-48AE-913B-2F0DD91647CA}" destId="{67749FE7-12F4-4A01-BCAF-7A188C8693FF}" srcOrd="0" destOrd="0" presId="urn:microsoft.com/office/officeart/2005/8/layout/lProcess2"/>
    <dgm:cxn modelId="{ECEF5DBC-1BC6-4E20-9F20-A1978D3FF671}" type="presOf" srcId="{8CF4538B-DC81-4BC1-AAA1-0AA8DCF90E5F}" destId="{195BBA14-F804-4965-8CA5-5900E2995036}" srcOrd="1" destOrd="0" presId="urn:microsoft.com/office/officeart/2005/8/layout/lProcess2"/>
    <dgm:cxn modelId="{7436EDC5-3C18-445C-BA04-152DE0EEFBDA}" type="presOf" srcId="{8CF4538B-DC81-4BC1-AAA1-0AA8DCF90E5F}" destId="{F9568429-6919-475F-813F-667ACB295B34}" srcOrd="0" destOrd="0" presId="urn:microsoft.com/office/officeart/2005/8/layout/lProcess2"/>
    <dgm:cxn modelId="{D5365DC8-DCE3-458D-BE8B-9A97911FE99B}" type="presOf" srcId="{E7A75789-E1DF-4B97-A72C-D85A14320554}" destId="{99CC0864-D885-4171-A90F-7BDB0E6AC306}" srcOrd="1" destOrd="0" presId="urn:microsoft.com/office/officeart/2005/8/layout/lProcess2"/>
    <dgm:cxn modelId="{CEED2ADB-0ED6-4CE8-B54B-A9DABC194C52}" type="presOf" srcId="{28A73369-7A53-47B7-B3DC-BFB60864A191}" destId="{A3104C16-5919-4620-9C9A-D92290F2A91B}" srcOrd="0" destOrd="0" presId="urn:microsoft.com/office/officeart/2005/8/layout/lProcess2"/>
    <dgm:cxn modelId="{FFB0D8DE-8BF0-477D-A466-5874F76BFEAD}" srcId="{8CF4538B-DC81-4BC1-AAA1-0AA8DCF90E5F}" destId="{B3C2320E-4028-48AE-913B-2F0DD91647CA}" srcOrd="1" destOrd="0" parTransId="{5531E454-54DD-4EEA-BDE5-190200CDB068}" sibTransId="{F9FCC86B-E861-42C0-B85F-858C40354A4A}"/>
    <dgm:cxn modelId="{50D700E4-F034-4B27-9C13-818E6DFA5971}" srcId="{F254482B-92F9-431E-874C-802210494B2A}" destId="{EDC51E84-3D21-4FBB-B098-A5C54A87A34D}" srcOrd="1" destOrd="0" parTransId="{F3AF4983-74E9-4405-82E5-11468854F255}" sibTransId="{54A18CF2-C93A-4176-8E55-DB44930D8A8A}"/>
    <dgm:cxn modelId="{926B68E6-6188-440C-9B08-01983951DC55}" srcId="{1861BD0E-6D25-4C64-9FC7-E7619E61CB2C}" destId="{462FBF11-2F8A-4EE6-96D5-9954334E2C39}" srcOrd="1" destOrd="0" parTransId="{AD57EB04-373A-4981-84DE-9B199D1FF054}" sibTransId="{771EF91D-1A58-4095-9A2E-6EF7558AC0C8}"/>
    <dgm:cxn modelId="{7F494FE7-D2F3-4039-B78C-CA37116E008E}" type="presOf" srcId="{A6D3AF62-76B7-4776-B69A-E096266BFA2D}" destId="{FA21C0A2-96CD-4D79-BF50-A59B51932F98}" srcOrd="0" destOrd="0" presId="urn:microsoft.com/office/officeart/2005/8/layout/lProcess2"/>
    <dgm:cxn modelId="{9463F5E7-FF56-4FDD-BA73-9C0404C1D592}" type="presOf" srcId="{A346797A-6F54-48C0-AC91-E10BF06FDAAD}" destId="{88A44E92-01A5-4233-A36C-675546C8951C}" srcOrd="0" destOrd="0" presId="urn:microsoft.com/office/officeart/2005/8/layout/lProcess2"/>
    <dgm:cxn modelId="{9FA8A3E8-9944-4A14-BB6B-A9E6701331AF}" srcId="{1861BD0E-6D25-4C64-9FC7-E7619E61CB2C}" destId="{9A596297-4288-4DB8-8E78-BD437937D2D5}" srcOrd="3" destOrd="0" parTransId="{AAF91BD7-8561-4266-AC40-527BF1391736}" sibTransId="{0FB957EF-58E1-4D37-83EC-5BCEFB95F26D}"/>
    <dgm:cxn modelId="{CDE274EC-7044-498A-B022-73A670BE6129}" type="presOf" srcId="{F254482B-92F9-431E-874C-802210494B2A}" destId="{3DFF3369-0206-4462-8759-A1A2800293B1}" srcOrd="0" destOrd="0" presId="urn:microsoft.com/office/officeart/2005/8/layout/lProcess2"/>
    <dgm:cxn modelId="{53AADDEC-421E-4C4D-A11A-CE292815F728}" srcId="{8CF4538B-DC81-4BC1-AAA1-0AA8DCF90E5F}" destId="{0409DCD0-053B-4CA5-A6B4-C2E5B470970C}" srcOrd="0" destOrd="0" parTransId="{148E8FDA-F35D-4933-8DC7-DF38A773669F}" sibTransId="{E295C8E3-E3C6-470B-9D01-9E41D68E133D}"/>
    <dgm:cxn modelId="{1818B8F1-D27B-48F5-9732-8691BCFA7B9E}" type="presOf" srcId="{9E9FA041-EFC3-40A5-A71D-A383B8CF6339}" destId="{E79B3466-6F23-4C60-A1E2-5D57E7CE0CE8}" srcOrd="0" destOrd="0" presId="urn:microsoft.com/office/officeart/2005/8/layout/lProcess2"/>
    <dgm:cxn modelId="{B69F9BF5-5699-4984-96DE-5E091A536B99}" type="presOf" srcId="{4637E8AC-7987-425D-B2F0-BE0E0EEFDA35}" destId="{C3BE8266-BF45-4108-9799-D925E4BCA92F}" srcOrd="0" destOrd="0" presId="urn:microsoft.com/office/officeart/2005/8/layout/lProcess2"/>
    <dgm:cxn modelId="{0845F4FE-2D74-410B-9A54-1468CA2E4286}" srcId="{6F4257A2-FE6E-4731-BB88-CBDDB5E50C12}" destId="{ED5D18BD-A750-495E-94E3-4E78770E1C4C}" srcOrd="6" destOrd="0" parTransId="{4D22F5AB-1289-4972-AA65-51D259991C0D}" sibTransId="{BD14998A-2861-438A-833C-7871727AAA52}"/>
    <dgm:cxn modelId="{55713206-C27B-40A6-B317-A9950589CB8E}" type="presParOf" srcId="{E5837735-20BF-4D82-AF5B-B88453B5EE88}" destId="{B3278429-F7FA-4953-9E23-3DC06AFDB917}" srcOrd="0" destOrd="0" presId="urn:microsoft.com/office/officeart/2005/8/layout/lProcess2"/>
    <dgm:cxn modelId="{FE290290-2F07-4EB1-A469-C2FFADFF6F31}" type="presParOf" srcId="{B3278429-F7FA-4953-9E23-3DC06AFDB917}" destId="{E6951AAC-A380-44FB-A78F-A6398BB77480}" srcOrd="0" destOrd="0" presId="urn:microsoft.com/office/officeart/2005/8/layout/lProcess2"/>
    <dgm:cxn modelId="{07462FA1-EBAA-433D-8C65-AED83EFF0264}" type="presParOf" srcId="{B3278429-F7FA-4953-9E23-3DC06AFDB917}" destId="{C20B2492-6FE5-47E6-BE60-F5034101A00C}" srcOrd="1" destOrd="0" presId="urn:microsoft.com/office/officeart/2005/8/layout/lProcess2"/>
    <dgm:cxn modelId="{58B7B709-89B1-4B4A-9700-D847CF4CB309}" type="presParOf" srcId="{B3278429-F7FA-4953-9E23-3DC06AFDB917}" destId="{3E67D5D2-A129-4EFD-A4F7-A13643FE9E45}" srcOrd="2" destOrd="0" presId="urn:microsoft.com/office/officeart/2005/8/layout/lProcess2"/>
    <dgm:cxn modelId="{946378F5-6D08-4029-A5B2-9FE6F995A6EE}" type="presParOf" srcId="{3E67D5D2-A129-4EFD-A4F7-A13643FE9E45}" destId="{015465C1-42E5-48F0-BB05-2A75D383F83B}" srcOrd="0" destOrd="0" presId="urn:microsoft.com/office/officeart/2005/8/layout/lProcess2"/>
    <dgm:cxn modelId="{86D71C60-F171-4FB7-BF89-339FF3B1F2B0}" type="presParOf" srcId="{015465C1-42E5-48F0-BB05-2A75D383F83B}" destId="{A6D5337F-9A9E-4D84-B7E7-7F8B203601A4}" srcOrd="0" destOrd="0" presId="urn:microsoft.com/office/officeart/2005/8/layout/lProcess2"/>
    <dgm:cxn modelId="{4D518F65-599F-4895-8338-06508E6F6B37}" type="presParOf" srcId="{015465C1-42E5-48F0-BB05-2A75D383F83B}" destId="{8E69F737-B43D-4041-A8E9-910D164FA069}" srcOrd="1" destOrd="0" presId="urn:microsoft.com/office/officeart/2005/8/layout/lProcess2"/>
    <dgm:cxn modelId="{0B521C68-54A9-4362-B3FA-CF67897A6E85}" type="presParOf" srcId="{015465C1-42E5-48F0-BB05-2A75D383F83B}" destId="{FC2910E9-479B-44AE-90DA-F0B8E5EBEAC9}" srcOrd="2" destOrd="0" presId="urn:microsoft.com/office/officeart/2005/8/layout/lProcess2"/>
    <dgm:cxn modelId="{D097F1A2-6533-4638-BA80-9F9740849428}" type="presParOf" srcId="{015465C1-42E5-48F0-BB05-2A75D383F83B}" destId="{64303127-9E55-40FA-939C-D2231B605320}" srcOrd="3" destOrd="0" presId="urn:microsoft.com/office/officeart/2005/8/layout/lProcess2"/>
    <dgm:cxn modelId="{C65D85DE-CA4A-4570-BCCD-8BE981F8BFD5}" type="presParOf" srcId="{015465C1-42E5-48F0-BB05-2A75D383F83B}" destId="{A48A1ADF-D598-44B6-8401-227C7406E462}" srcOrd="4" destOrd="0" presId="urn:microsoft.com/office/officeart/2005/8/layout/lProcess2"/>
    <dgm:cxn modelId="{35FDDF44-18C6-4273-8EC3-0EA27D2D64F8}" type="presParOf" srcId="{015465C1-42E5-48F0-BB05-2A75D383F83B}" destId="{58956B25-8BBE-4CC2-B4E9-C243352834AC}" srcOrd="5" destOrd="0" presId="urn:microsoft.com/office/officeart/2005/8/layout/lProcess2"/>
    <dgm:cxn modelId="{2EA5CB67-FBD0-4285-AA9A-A40485F8E870}" type="presParOf" srcId="{015465C1-42E5-48F0-BB05-2A75D383F83B}" destId="{B0573521-CDA6-4FE2-AEDD-831E6EBCBC62}" srcOrd="6" destOrd="0" presId="urn:microsoft.com/office/officeart/2005/8/layout/lProcess2"/>
    <dgm:cxn modelId="{A1675296-FC26-4353-BA9A-30855C6B0B65}" type="presParOf" srcId="{E5837735-20BF-4D82-AF5B-B88453B5EE88}" destId="{682EAF76-0F99-4EA8-8EF1-7176D0898244}" srcOrd="1" destOrd="0" presId="urn:microsoft.com/office/officeart/2005/8/layout/lProcess2"/>
    <dgm:cxn modelId="{9BBD2B28-3780-49CC-A265-1F8C821A6B97}" type="presParOf" srcId="{E5837735-20BF-4D82-AF5B-B88453B5EE88}" destId="{C0BE5DDE-68D9-4ECE-AFFA-F9483E0D59BB}" srcOrd="2" destOrd="0" presId="urn:microsoft.com/office/officeart/2005/8/layout/lProcess2"/>
    <dgm:cxn modelId="{69BE0630-D9D5-44D6-ADDB-7B5C28617975}" type="presParOf" srcId="{C0BE5DDE-68D9-4ECE-AFFA-F9483E0D59BB}" destId="{4621F3EA-A61F-40E4-AD8B-FC63D14629D9}" srcOrd="0" destOrd="0" presId="urn:microsoft.com/office/officeart/2005/8/layout/lProcess2"/>
    <dgm:cxn modelId="{89273610-3C29-4BD0-8737-80C79C0460F2}" type="presParOf" srcId="{C0BE5DDE-68D9-4ECE-AFFA-F9483E0D59BB}" destId="{1F0A02AD-C50C-4AA8-B3EE-155A6F6D0DB2}" srcOrd="1" destOrd="0" presId="urn:microsoft.com/office/officeart/2005/8/layout/lProcess2"/>
    <dgm:cxn modelId="{7868B5DB-906B-4E02-AAF0-91774E805203}" type="presParOf" srcId="{C0BE5DDE-68D9-4ECE-AFFA-F9483E0D59BB}" destId="{227555AA-0E97-4CCF-BD4F-7C479ACE4FE4}" srcOrd="2" destOrd="0" presId="urn:microsoft.com/office/officeart/2005/8/layout/lProcess2"/>
    <dgm:cxn modelId="{8F299B53-3DCC-45DE-AF92-B01911037791}" type="presParOf" srcId="{227555AA-0E97-4CCF-BD4F-7C479ACE4FE4}" destId="{83E5A4AA-33D8-4BE3-9E68-A86D343F37E4}" srcOrd="0" destOrd="0" presId="urn:microsoft.com/office/officeart/2005/8/layout/lProcess2"/>
    <dgm:cxn modelId="{806A4BA4-083C-4163-AA20-DDFA7B8ADEC0}" type="presParOf" srcId="{83E5A4AA-33D8-4BE3-9E68-A86D343F37E4}" destId="{EC8F1789-A0D8-46B6-B476-7E3661F0B04A}" srcOrd="0" destOrd="0" presId="urn:microsoft.com/office/officeart/2005/8/layout/lProcess2"/>
    <dgm:cxn modelId="{91FD223F-4051-4A79-8295-D8E42159F8D4}" type="presParOf" srcId="{83E5A4AA-33D8-4BE3-9E68-A86D343F37E4}" destId="{C742CE02-5ADE-4C6E-8B78-66DB0873FB05}" srcOrd="1" destOrd="0" presId="urn:microsoft.com/office/officeart/2005/8/layout/lProcess2"/>
    <dgm:cxn modelId="{5816C82B-ACD6-46B2-8043-2E6FCE35B11E}" type="presParOf" srcId="{83E5A4AA-33D8-4BE3-9E68-A86D343F37E4}" destId="{78888E5E-3CF6-4262-968B-DFC9EF33D5A4}" srcOrd="2" destOrd="0" presId="urn:microsoft.com/office/officeart/2005/8/layout/lProcess2"/>
    <dgm:cxn modelId="{DC320CA3-2335-4FF5-B65A-776862D08254}" type="presParOf" srcId="{E5837735-20BF-4D82-AF5B-B88453B5EE88}" destId="{C7E8445D-EEBC-44C9-980A-108B748F53B4}" srcOrd="3" destOrd="0" presId="urn:microsoft.com/office/officeart/2005/8/layout/lProcess2"/>
    <dgm:cxn modelId="{E23CF6EB-9CD1-41CF-A852-8C5F0CC9C4BD}" type="presParOf" srcId="{E5837735-20BF-4D82-AF5B-B88453B5EE88}" destId="{A5D83DCD-B9BC-4C7C-9462-CEE53BD8085C}" srcOrd="4" destOrd="0" presId="urn:microsoft.com/office/officeart/2005/8/layout/lProcess2"/>
    <dgm:cxn modelId="{0B401930-E585-43B3-9FBA-A2C0FC722492}" type="presParOf" srcId="{A5D83DCD-B9BC-4C7C-9462-CEE53BD8085C}" destId="{F9568429-6919-475F-813F-667ACB295B34}" srcOrd="0" destOrd="0" presId="urn:microsoft.com/office/officeart/2005/8/layout/lProcess2"/>
    <dgm:cxn modelId="{E9BEDD55-2B44-4236-8555-D0EF5D371FAA}" type="presParOf" srcId="{A5D83DCD-B9BC-4C7C-9462-CEE53BD8085C}" destId="{195BBA14-F804-4965-8CA5-5900E2995036}" srcOrd="1" destOrd="0" presId="urn:microsoft.com/office/officeart/2005/8/layout/lProcess2"/>
    <dgm:cxn modelId="{C277E53A-304D-4EF6-A0AD-603E88BFC179}" type="presParOf" srcId="{A5D83DCD-B9BC-4C7C-9462-CEE53BD8085C}" destId="{88DD9BFF-FEE8-497F-921B-66C7B1F58C3B}" srcOrd="2" destOrd="0" presId="urn:microsoft.com/office/officeart/2005/8/layout/lProcess2"/>
    <dgm:cxn modelId="{98AA6156-8501-4D7E-B173-6333602F2E06}" type="presParOf" srcId="{88DD9BFF-FEE8-497F-921B-66C7B1F58C3B}" destId="{20FAA015-CBC2-4FDA-B9B4-B61ABCB9DC45}" srcOrd="0" destOrd="0" presId="urn:microsoft.com/office/officeart/2005/8/layout/lProcess2"/>
    <dgm:cxn modelId="{F32A92DB-0485-4145-B4D8-E9136544B71C}" type="presParOf" srcId="{20FAA015-CBC2-4FDA-B9B4-B61ABCB9DC45}" destId="{40323E1A-B5CC-4F4B-A4E6-4D8260FA1FC9}" srcOrd="0" destOrd="0" presId="urn:microsoft.com/office/officeart/2005/8/layout/lProcess2"/>
    <dgm:cxn modelId="{C6D3DA53-1266-4C13-841F-8355D8DCD481}" type="presParOf" srcId="{20FAA015-CBC2-4FDA-B9B4-B61ABCB9DC45}" destId="{275E5FD4-BE01-4269-8153-1CA9FC131385}" srcOrd="1" destOrd="0" presId="urn:microsoft.com/office/officeart/2005/8/layout/lProcess2"/>
    <dgm:cxn modelId="{71E27853-4C0F-4831-941D-3CBB4D01C188}" type="presParOf" srcId="{20FAA015-CBC2-4FDA-B9B4-B61ABCB9DC45}" destId="{67749FE7-12F4-4A01-BCAF-7A188C8693FF}" srcOrd="2" destOrd="0" presId="urn:microsoft.com/office/officeart/2005/8/layout/lProcess2"/>
    <dgm:cxn modelId="{094666A4-A3F0-4185-A4D8-0DA055561CEF}" type="presParOf" srcId="{20FAA015-CBC2-4FDA-B9B4-B61ABCB9DC45}" destId="{FCE402DF-65CD-4397-8D91-51773EA7235C}" srcOrd="3" destOrd="0" presId="urn:microsoft.com/office/officeart/2005/8/layout/lProcess2"/>
    <dgm:cxn modelId="{5B52EB89-4C64-4E0B-B4EB-3E2189C8684D}" type="presParOf" srcId="{20FAA015-CBC2-4FDA-B9B4-B61ABCB9DC45}" destId="{2C997209-A067-408C-A205-6BBCD6527C2A}" srcOrd="4" destOrd="0" presId="urn:microsoft.com/office/officeart/2005/8/layout/lProcess2"/>
    <dgm:cxn modelId="{061E3B69-EC41-463A-A358-F3E45ECC35F7}" type="presParOf" srcId="{E5837735-20BF-4D82-AF5B-B88453B5EE88}" destId="{D76AC1E5-4A61-4027-A094-FDCD4DBD9699}" srcOrd="5" destOrd="0" presId="urn:microsoft.com/office/officeart/2005/8/layout/lProcess2"/>
    <dgm:cxn modelId="{F0AAE166-C2A6-4424-A282-2520BC19BA4C}" type="presParOf" srcId="{E5837735-20BF-4D82-AF5B-B88453B5EE88}" destId="{59EAB200-818F-4C98-AFC7-36FF34C5581F}" srcOrd="6" destOrd="0" presId="urn:microsoft.com/office/officeart/2005/8/layout/lProcess2"/>
    <dgm:cxn modelId="{FD4D8E24-9C75-4620-BD20-EF80ECEE9DF2}" type="presParOf" srcId="{59EAB200-818F-4C98-AFC7-36FF34C5581F}" destId="{B3963CDD-C807-4B60-8885-864FD72DACEA}" srcOrd="0" destOrd="0" presId="urn:microsoft.com/office/officeart/2005/8/layout/lProcess2"/>
    <dgm:cxn modelId="{DB954050-6002-439A-8CCD-F46A2DB73F26}" type="presParOf" srcId="{59EAB200-818F-4C98-AFC7-36FF34C5581F}" destId="{99CC0864-D885-4171-A90F-7BDB0E6AC306}" srcOrd="1" destOrd="0" presId="urn:microsoft.com/office/officeart/2005/8/layout/lProcess2"/>
    <dgm:cxn modelId="{0BB64F99-FB17-43DA-B6F3-123FF7B3EF3C}" type="presParOf" srcId="{59EAB200-818F-4C98-AFC7-36FF34C5581F}" destId="{0701B914-75CB-4C26-BEF3-177E3D18B140}" srcOrd="2" destOrd="0" presId="urn:microsoft.com/office/officeart/2005/8/layout/lProcess2"/>
    <dgm:cxn modelId="{0F9FFC95-A540-4E26-9C49-29B538D4720A}" type="presParOf" srcId="{0701B914-75CB-4C26-BEF3-177E3D18B140}" destId="{5A20BE22-879C-4CDD-A478-CC84CC0E1BEC}" srcOrd="0" destOrd="0" presId="urn:microsoft.com/office/officeart/2005/8/layout/lProcess2"/>
    <dgm:cxn modelId="{C91D1DB8-97EB-44CD-A350-98ED9278DFCF}" type="presParOf" srcId="{5A20BE22-879C-4CDD-A478-CC84CC0E1BEC}" destId="{73173FAA-503D-4F84-89D9-D00766C4FE8E}" srcOrd="0" destOrd="0" presId="urn:microsoft.com/office/officeart/2005/8/layout/lProcess2"/>
    <dgm:cxn modelId="{C8535172-B7CE-49C9-A051-64A3CD99E04F}" type="presParOf" srcId="{5A20BE22-879C-4CDD-A478-CC84CC0E1BEC}" destId="{73697BF3-BEE2-4875-A94E-E3F6A25D7DC7}" srcOrd="1" destOrd="0" presId="urn:microsoft.com/office/officeart/2005/8/layout/lProcess2"/>
    <dgm:cxn modelId="{B66E9F40-2B94-4EC0-8C8A-EF010EC5D348}" type="presParOf" srcId="{5A20BE22-879C-4CDD-A478-CC84CC0E1BEC}" destId="{344A99C7-035E-4450-96A2-10EF13E4E8F1}" srcOrd="2" destOrd="0" presId="urn:microsoft.com/office/officeart/2005/8/layout/lProcess2"/>
    <dgm:cxn modelId="{82DB8601-AF4F-4155-8304-26C90F2E7B8E}" type="presParOf" srcId="{5A20BE22-879C-4CDD-A478-CC84CC0E1BEC}" destId="{B121F73A-A06A-4EF4-822C-AD3C1A912623}" srcOrd="3" destOrd="0" presId="urn:microsoft.com/office/officeart/2005/8/layout/lProcess2"/>
    <dgm:cxn modelId="{2D0E4D64-A658-4590-8B2B-94C1E0F0436C}" type="presParOf" srcId="{5A20BE22-879C-4CDD-A478-CC84CC0E1BEC}" destId="{C3BE8266-BF45-4108-9799-D925E4BCA92F}" srcOrd="4" destOrd="0" presId="urn:microsoft.com/office/officeart/2005/8/layout/lProcess2"/>
    <dgm:cxn modelId="{426C23BF-FFA7-40A7-9D30-F13D07F6AC56}" type="presParOf" srcId="{E5837735-20BF-4D82-AF5B-B88453B5EE88}" destId="{16D4AE51-BB75-4B25-BEEF-9AE54F2DB620}" srcOrd="7" destOrd="0" presId="urn:microsoft.com/office/officeart/2005/8/layout/lProcess2"/>
    <dgm:cxn modelId="{4B10F5F9-E818-4050-B88C-7F7C8ED25BC4}" type="presParOf" srcId="{E5837735-20BF-4D82-AF5B-B88453B5EE88}" destId="{A5F483A9-0550-486C-A1BC-2CBA0ED960A1}" srcOrd="8" destOrd="0" presId="urn:microsoft.com/office/officeart/2005/8/layout/lProcess2"/>
    <dgm:cxn modelId="{54D59C2C-34BA-4859-8BBB-C54F1938FBDB}" type="presParOf" srcId="{A5F483A9-0550-486C-A1BC-2CBA0ED960A1}" destId="{3DFF3369-0206-4462-8759-A1A2800293B1}" srcOrd="0" destOrd="0" presId="urn:microsoft.com/office/officeart/2005/8/layout/lProcess2"/>
    <dgm:cxn modelId="{2E190944-9EB1-445F-B7DE-667BDC24148C}" type="presParOf" srcId="{A5F483A9-0550-486C-A1BC-2CBA0ED960A1}" destId="{58DC1BCF-7771-4553-B021-1C14E6C0FC6B}" srcOrd="1" destOrd="0" presId="urn:microsoft.com/office/officeart/2005/8/layout/lProcess2"/>
    <dgm:cxn modelId="{BBF7EF2D-6694-43B1-809D-B4749D018B10}" type="presParOf" srcId="{A5F483A9-0550-486C-A1BC-2CBA0ED960A1}" destId="{966E2CB6-C7E5-40E2-AE63-499DD35FC699}" srcOrd="2" destOrd="0" presId="urn:microsoft.com/office/officeart/2005/8/layout/lProcess2"/>
    <dgm:cxn modelId="{999122FE-69BA-4CB6-9D84-E99E3F2D350F}" type="presParOf" srcId="{966E2CB6-C7E5-40E2-AE63-499DD35FC699}" destId="{26168DCA-FBF9-449A-83B9-6A66A8E0FF34}" srcOrd="0" destOrd="0" presId="urn:microsoft.com/office/officeart/2005/8/layout/lProcess2"/>
    <dgm:cxn modelId="{3C136EAC-7641-41A4-B811-7C4968CCCF42}" type="presParOf" srcId="{26168DCA-FBF9-449A-83B9-6A66A8E0FF34}" destId="{88A44E92-01A5-4233-A36C-675546C8951C}" srcOrd="0" destOrd="0" presId="urn:microsoft.com/office/officeart/2005/8/layout/lProcess2"/>
    <dgm:cxn modelId="{BA5A7A91-F42E-4389-A5C5-BB92FEEABA9F}" type="presParOf" srcId="{26168DCA-FBF9-449A-83B9-6A66A8E0FF34}" destId="{4C94EB83-4F86-44D8-9D39-0984089C140B}" srcOrd="1" destOrd="0" presId="urn:microsoft.com/office/officeart/2005/8/layout/lProcess2"/>
    <dgm:cxn modelId="{FECB5481-394B-4596-90BE-2F7B3388CFBA}" type="presParOf" srcId="{26168DCA-FBF9-449A-83B9-6A66A8E0FF34}" destId="{CF0071BC-E19E-4FD4-81BF-CBE1DF622A2C}" srcOrd="2" destOrd="0" presId="urn:microsoft.com/office/officeart/2005/8/layout/lProcess2"/>
    <dgm:cxn modelId="{1B1AF567-4229-42FB-A407-1ED25CD8CAA0}" type="presParOf" srcId="{26168DCA-FBF9-449A-83B9-6A66A8E0FF34}" destId="{CCDFF6D0-0A70-43E1-A136-400D259A22AD}" srcOrd="3" destOrd="0" presId="urn:microsoft.com/office/officeart/2005/8/layout/lProcess2"/>
    <dgm:cxn modelId="{D5052A0B-F17E-48B9-8F5B-9B09C0605FFC}" type="presParOf" srcId="{26168DCA-FBF9-449A-83B9-6A66A8E0FF34}" destId="{A0F0E95C-9934-47C6-BEBB-984C459C087A}" srcOrd="4" destOrd="0" presId="urn:microsoft.com/office/officeart/2005/8/layout/lProcess2"/>
    <dgm:cxn modelId="{3EB2A365-DC8B-4C19-B49E-EC9907757ECD}" type="presParOf" srcId="{E5837735-20BF-4D82-AF5B-B88453B5EE88}" destId="{95E02276-7FCC-485B-AAA7-B8758AAD865F}" srcOrd="9" destOrd="0" presId="urn:microsoft.com/office/officeart/2005/8/layout/lProcess2"/>
    <dgm:cxn modelId="{8B2FD6C2-1960-4622-A217-A99A66933F59}" type="presParOf" srcId="{E5837735-20BF-4D82-AF5B-B88453B5EE88}" destId="{947BC91F-C9B4-404C-99F0-7E7C475EF721}" srcOrd="10" destOrd="0" presId="urn:microsoft.com/office/officeart/2005/8/layout/lProcess2"/>
    <dgm:cxn modelId="{B46B02EE-E345-4432-BACD-8ABFA0AE1A83}" type="presParOf" srcId="{947BC91F-C9B4-404C-99F0-7E7C475EF721}" destId="{8774A232-4813-4161-AE2F-32EB36BED9A4}" srcOrd="0" destOrd="0" presId="urn:microsoft.com/office/officeart/2005/8/layout/lProcess2"/>
    <dgm:cxn modelId="{E1B23DD8-6359-4352-B47D-022CD7814530}" type="presParOf" srcId="{947BC91F-C9B4-404C-99F0-7E7C475EF721}" destId="{54347B54-E1A1-4AA5-AF75-85B98200BB6C}" srcOrd="1" destOrd="0" presId="urn:microsoft.com/office/officeart/2005/8/layout/lProcess2"/>
    <dgm:cxn modelId="{7C64DE2E-4889-4938-BEAD-F5305EE2461A}" type="presParOf" srcId="{947BC91F-C9B4-404C-99F0-7E7C475EF721}" destId="{D62F8CE2-1CFE-426A-82C7-66D805012D69}" srcOrd="2" destOrd="0" presId="urn:microsoft.com/office/officeart/2005/8/layout/lProcess2"/>
    <dgm:cxn modelId="{B408BB94-6157-4354-8309-B480561D7AC6}" type="presParOf" srcId="{D62F8CE2-1CFE-426A-82C7-66D805012D69}" destId="{B66FB848-5F86-429D-AA65-4E457A7CEB83}" srcOrd="0" destOrd="0" presId="urn:microsoft.com/office/officeart/2005/8/layout/lProcess2"/>
    <dgm:cxn modelId="{8B1AEEB3-A9FF-49D2-983C-569571AE646F}" type="presParOf" srcId="{B66FB848-5F86-429D-AA65-4E457A7CEB83}" destId="{5ADC87D0-C111-4BFA-A3CB-E5E9EAF0F38C}" srcOrd="0" destOrd="0" presId="urn:microsoft.com/office/officeart/2005/8/layout/lProcess2"/>
    <dgm:cxn modelId="{139C9495-2EC9-48DA-A2D7-BD27D5C5DF33}" type="presParOf" srcId="{B66FB848-5F86-429D-AA65-4E457A7CEB83}" destId="{4087F6A1-7377-4BD6-839E-8BE793F2ED31}" srcOrd="1" destOrd="0" presId="urn:microsoft.com/office/officeart/2005/8/layout/lProcess2"/>
    <dgm:cxn modelId="{90A3D093-E9A8-4263-B1F9-4BC77CB34D01}" type="presParOf" srcId="{B66FB848-5F86-429D-AA65-4E457A7CEB83}" destId="{E79B3466-6F23-4C60-A1E2-5D57E7CE0CE8}" srcOrd="2" destOrd="0" presId="urn:microsoft.com/office/officeart/2005/8/layout/lProcess2"/>
    <dgm:cxn modelId="{B090D0D7-E88D-46BC-8443-27919F363A10}" type="presParOf" srcId="{B66FB848-5F86-429D-AA65-4E457A7CEB83}" destId="{73356E28-C19B-4AA8-A02A-EE8D9F6F80A9}" srcOrd="3" destOrd="0" presId="urn:microsoft.com/office/officeart/2005/8/layout/lProcess2"/>
    <dgm:cxn modelId="{E69461AA-7BD7-4B67-815B-66C62AA67F37}" type="presParOf" srcId="{B66FB848-5F86-429D-AA65-4E457A7CEB83}" destId="{FA21C0A2-96CD-4D79-BF50-A59B51932F98}" srcOrd="4" destOrd="0" presId="urn:microsoft.com/office/officeart/2005/8/layout/lProcess2"/>
    <dgm:cxn modelId="{E7DAC710-32FA-4061-8403-79DBA58281C0}" type="presParOf" srcId="{E5837735-20BF-4D82-AF5B-B88453B5EE88}" destId="{D273C2D6-56F3-4318-904D-181E19DEF4C5}" srcOrd="11" destOrd="0" presId="urn:microsoft.com/office/officeart/2005/8/layout/lProcess2"/>
    <dgm:cxn modelId="{2E6CB389-C072-4800-9D65-CD31980898D0}" type="presParOf" srcId="{E5837735-20BF-4D82-AF5B-B88453B5EE88}" destId="{C6840992-61F7-4A2D-BFE7-0BCC21D02785}" srcOrd="12" destOrd="0" presId="urn:microsoft.com/office/officeart/2005/8/layout/lProcess2"/>
    <dgm:cxn modelId="{0B11A0BA-645D-4CE4-9AAF-4D32D3B53080}" type="presParOf" srcId="{C6840992-61F7-4A2D-BFE7-0BCC21D02785}" destId="{C54EA88A-2817-493A-8D85-7745B759D532}" srcOrd="0" destOrd="0" presId="urn:microsoft.com/office/officeart/2005/8/layout/lProcess2"/>
    <dgm:cxn modelId="{5AE6ED15-B91B-4ECD-9977-3FFA0579DBBF}" type="presParOf" srcId="{C6840992-61F7-4A2D-BFE7-0BCC21D02785}" destId="{EF35FB36-10BD-4180-A39E-B69E7EE14475}" srcOrd="1" destOrd="0" presId="urn:microsoft.com/office/officeart/2005/8/layout/lProcess2"/>
    <dgm:cxn modelId="{97F3D61A-C0A2-4917-9CB3-273659E60F64}" type="presParOf" srcId="{C6840992-61F7-4A2D-BFE7-0BCC21D02785}" destId="{42CC2356-97E0-48B6-99FB-8FD3E07F78C1}" srcOrd="2" destOrd="0" presId="urn:microsoft.com/office/officeart/2005/8/layout/lProcess2"/>
    <dgm:cxn modelId="{8D0F4976-F3F3-46A7-B2BE-42AE15A82AA4}" type="presParOf" srcId="{42CC2356-97E0-48B6-99FB-8FD3E07F78C1}" destId="{DA08263C-E761-4A3A-A8C6-6598DD0B9697}" srcOrd="0" destOrd="0" presId="urn:microsoft.com/office/officeart/2005/8/layout/lProcess2"/>
    <dgm:cxn modelId="{321A2F59-DB73-41B9-B3BF-392CDFF2FC29}" type="presParOf" srcId="{DA08263C-E761-4A3A-A8C6-6598DD0B9697}" destId="{A3104C16-5919-4620-9C9A-D92290F2A91B}" srcOrd="0" destOrd="0" presId="urn:microsoft.com/office/officeart/2005/8/layout/lProcess2"/>
    <dgm:cxn modelId="{E2922190-7738-4BA0-9528-CDD98DA313BA}" type="presParOf" srcId="{DA08263C-E761-4A3A-A8C6-6598DD0B9697}" destId="{315FAA88-16CC-481C-9F6C-88D2757320BC}" srcOrd="1" destOrd="0" presId="urn:microsoft.com/office/officeart/2005/8/layout/lProcess2"/>
    <dgm:cxn modelId="{76DE3FC9-79E4-4BB8-95D6-57AE7D86515B}" type="presParOf" srcId="{DA08263C-E761-4A3A-A8C6-6598DD0B9697}" destId="{5B08373D-DEBF-4321-9FDC-4EF6739A807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F4EB38-93ED-4DE0-BB28-39617372C9D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334DF1-E9F3-4A80-B966-1DFE3EBADF0D}">
      <dgm:prSet/>
      <dgm:spPr/>
      <dgm:t>
        <a:bodyPr/>
        <a:lstStyle/>
        <a:p>
          <a:r>
            <a:rPr lang="en-US"/>
            <a:t>Principles</a:t>
          </a:r>
        </a:p>
      </dgm:t>
    </dgm:pt>
    <dgm:pt modelId="{7AFFB851-CC06-4164-B01E-7E02D1A797B2}" type="parTrans" cxnId="{61D8CCE3-C392-4B56-98B4-A74D316698CC}">
      <dgm:prSet/>
      <dgm:spPr/>
      <dgm:t>
        <a:bodyPr/>
        <a:lstStyle/>
        <a:p>
          <a:endParaRPr lang="en-US"/>
        </a:p>
      </dgm:t>
    </dgm:pt>
    <dgm:pt modelId="{EF603D59-43FA-4C80-8428-0686D947D0F1}" type="sibTrans" cxnId="{61D8CCE3-C392-4B56-98B4-A74D316698CC}">
      <dgm:prSet/>
      <dgm:spPr/>
      <dgm:t>
        <a:bodyPr/>
        <a:lstStyle/>
        <a:p>
          <a:endParaRPr lang="en-US"/>
        </a:p>
      </dgm:t>
    </dgm:pt>
    <dgm:pt modelId="{0FB0BF21-3780-49AE-B774-6B3512B82D1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/>
            <a:t>Customers fully control network connectivity and SQL permissions</a:t>
          </a:r>
        </a:p>
      </dgm:t>
    </dgm:pt>
    <dgm:pt modelId="{8781FCEF-1836-4447-AE37-DEF4CA2BDAA1}" type="parTrans" cxnId="{7336F688-CA24-4C06-A326-D1F2937E2261}">
      <dgm:prSet/>
      <dgm:spPr/>
      <dgm:t>
        <a:bodyPr/>
        <a:lstStyle/>
        <a:p>
          <a:endParaRPr lang="en-US"/>
        </a:p>
      </dgm:t>
    </dgm:pt>
    <dgm:pt modelId="{FE802D17-B5A6-42FF-8A3D-DF35DB3F21EB}" type="sibTrans" cxnId="{7336F688-CA24-4C06-A326-D1F2937E2261}">
      <dgm:prSet/>
      <dgm:spPr/>
      <dgm:t>
        <a:bodyPr/>
        <a:lstStyle/>
        <a:p>
          <a:endParaRPr lang="en-US"/>
        </a:p>
      </dgm:t>
    </dgm:pt>
    <dgm:pt modelId="{BAB2C781-87CD-406C-9452-6FB3308EA41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/>
            <a:t>Require minimal access to customer databases</a:t>
          </a:r>
        </a:p>
      </dgm:t>
    </dgm:pt>
    <dgm:pt modelId="{55D3FE57-0295-4BF5-9500-C2E60CFC9183}" type="parTrans" cxnId="{F66D9CF4-072D-49D1-8C73-AE221C99B2C9}">
      <dgm:prSet/>
      <dgm:spPr/>
      <dgm:t>
        <a:bodyPr/>
        <a:lstStyle/>
        <a:p>
          <a:endParaRPr lang="en-US"/>
        </a:p>
      </dgm:t>
    </dgm:pt>
    <dgm:pt modelId="{C9095A67-544E-4F96-A5A0-960DF543C076}" type="sibTrans" cxnId="{F66D9CF4-072D-49D1-8C73-AE221C99B2C9}">
      <dgm:prSet/>
      <dgm:spPr/>
      <dgm:t>
        <a:bodyPr/>
        <a:lstStyle/>
        <a:p>
          <a:endParaRPr lang="en-US"/>
        </a:p>
      </dgm:t>
    </dgm:pt>
    <dgm:pt modelId="{67FD47C4-52EA-4C8F-8166-F7B434A2A24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/>
            <a:t>Validate that only the necessary access is granted</a:t>
          </a:r>
        </a:p>
      </dgm:t>
    </dgm:pt>
    <dgm:pt modelId="{66C1C44E-356D-4F0D-86E5-B371ED239EB6}" type="parTrans" cxnId="{212F46D1-EDC4-44AD-904F-4042FA1C27A3}">
      <dgm:prSet/>
      <dgm:spPr/>
      <dgm:t>
        <a:bodyPr/>
        <a:lstStyle/>
        <a:p>
          <a:endParaRPr lang="en-US"/>
        </a:p>
      </dgm:t>
    </dgm:pt>
    <dgm:pt modelId="{3FC956C3-F933-4DE7-AE75-834C959CDB81}" type="sibTrans" cxnId="{212F46D1-EDC4-44AD-904F-4042FA1C27A3}">
      <dgm:prSet/>
      <dgm:spPr/>
      <dgm:t>
        <a:bodyPr/>
        <a:lstStyle/>
        <a:p>
          <a:endParaRPr lang="en-US"/>
        </a:p>
      </dgm:t>
    </dgm:pt>
    <dgm:pt modelId="{4D1C5951-E1CA-4327-A95B-A8B8A2E05A4A}">
      <dgm:prSet/>
      <dgm:spPr/>
      <dgm:t>
        <a:bodyPr/>
        <a:lstStyle/>
        <a:p>
          <a:r>
            <a:rPr lang="en-US"/>
            <a:t>Private connectivity</a:t>
          </a:r>
        </a:p>
      </dgm:t>
    </dgm:pt>
    <dgm:pt modelId="{681F48D8-B092-4C85-B487-8107475C7D04}" type="parTrans" cxnId="{7A47ED43-D92F-4634-AE2E-A886BD405BF8}">
      <dgm:prSet/>
      <dgm:spPr/>
      <dgm:t>
        <a:bodyPr/>
        <a:lstStyle/>
        <a:p>
          <a:endParaRPr lang="en-US"/>
        </a:p>
      </dgm:t>
    </dgm:pt>
    <dgm:pt modelId="{E9AEA4B9-EF15-4D1E-B8D4-08099CD178D3}" type="sibTrans" cxnId="{7A47ED43-D92F-4634-AE2E-A886BD405BF8}">
      <dgm:prSet/>
      <dgm:spPr/>
      <dgm:t>
        <a:bodyPr/>
        <a:lstStyle/>
        <a:p>
          <a:endParaRPr lang="en-US"/>
        </a:p>
      </dgm:t>
    </dgm:pt>
    <dgm:pt modelId="{DB39A65B-A146-4680-9A06-45132432949B}">
      <dgm:prSet/>
      <dgm:spPr/>
      <dgm:t>
        <a:bodyPr/>
        <a:lstStyle/>
        <a:p>
          <a:r>
            <a:rPr lang="en-US"/>
            <a:t>Watcher uses managed private endpoints</a:t>
          </a:r>
        </a:p>
      </dgm:t>
    </dgm:pt>
    <dgm:pt modelId="{FC0C982A-F406-4820-9B3D-7899DD6C0536}" type="parTrans" cxnId="{4894FC07-1E9A-41C0-8797-7804FEC30E39}">
      <dgm:prSet/>
      <dgm:spPr/>
      <dgm:t>
        <a:bodyPr/>
        <a:lstStyle/>
        <a:p>
          <a:endParaRPr lang="en-US"/>
        </a:p>
      </dgm:t>
    </dgm:pt>
    <dgm:pt modelId="{3DFD268F-4193-4152-9FC5-443C3DB77901}" type="sibTrans" cxnId="{4894FC07-1E9A-41C0-8797-7804FEC30E39}">
      <dgm:prSet/>
      <dgm:spPr/>
      <dgm:t>
        <a:bodyPr/>
        <a:lstStyle/>
        <a:p>
          <a:endParaRPr lang="en-US"/>
        </a:p>
      </dgm:t>
    </dgm:pt>
    <dgm:pt modelId="{974D9683-C5FD-4300-99D8-D844F8E8BE39}">
      <dgm:prSet/>
      <dgm:spPr/>
      <dgm:t>
        <a:bodyPr/>
        <a:lstStyle/>
        <a:p>
          <a:r>
            <a:rPr lang="en-US"/>
            <a:t>Resource owner approves/rejects/deletes each private endpoint</a:t>
          </a:r>
        </a:p>
      </dgm:t>
    </dgm:pt>
    <dgm:pt modelId="{B2A2D59C-AAB5-4B99-9088-F26F6B4FA32F}" type="parTrans" cxnId="{4F9E6AF1-B9AB-4DAD-8E5B-1F75BECEF2B0}">
      <dgm:prSet/>
      <dgm:spPr/>
      <dgm:t>
        <a:bodyPr/>
        <a:lstStyle/>
        <a:p>
          <a:endParaRPr lang="en-US"/>
        </a:p>
      </dgm:t>
    </dgm:pt>
    <dgm:pt modelId="{ECC24714-7BA5-48C3-8397-7AD4C524F91A}" type="sibTrans" cxnId="{4F9E6AF1-B9AB-4DAD-8E5B-1F75BECEF2B0}">
      <dgm:prSet/>
      <dgm:spPr/>
      <dgm:t>
        <a:bodyPr/>
        <a:lstStyle/>
        <a:p>
          <a:endParaRPr lang="en-US"/>
        </a:p>
      </dgm:t>
    </dgm:pt>
    <dgm:pt modelId="{D31DBE41-64C1-42E7-B46F-3D748E4BBB76}">
      <dgm:prSet/>
      <dgm:spPr/>
      <dgm:t>
        <a:bodyPr/>
        <a:lstStyle/>
        <a:p>
          <a:r>
            <a:rPr lang="en-US"/>
            <a:t>SQL permissions</a:t>
          </a:r>
        </a:p>
      </dgm:t>
    </dgm:pt>
    <dgm:pt modelId="{E49D148A-5A68-40FE-83AC-910897FB58DD}" type="sibTrans" cxnId="{B7400358-9232-431B-B44C-CD8A5118C31B}">
      <dgm:prSet/>
      <dgm:spPr/>
      <dgm:t>
        <a:bodyPr/>
        <a:lstStyle/>
        <a:p>
          <a:endParaRPr lang="en-US"/>
        </a:p>
      </dgm:t>
    </dgm:pt>
    <dgm:pt modelId="{3C06BEE0-4E88-4A29-93D9-B028F8E24241}" type="parTrans" cxnId="{B7400358-9232-431B-B44C-CD8A5118C31B}">
      <dgm:prSet/>
      <dgm:spPr/>
      <dgm:t>
        <a:bodyPr/>
        <a:lstStyle/>
        <a:p>
          <a:endParaRPr lang="en-US"/>
        </a:p>
      </dgm:t>
    </dgm:pt>
    <dgm:pt modelId="{DC2FA316-DEE9-4719-86E1-748CFD1D0E8D}" type="pres">
      <dgm:prSet presAssocID="{03F4EB38-93ED-4DE0-BB28-39617372C9D8}" presName="linear" presStyleCnt="0">
        <dgm:presLayoutVars>
          <dgm:animLvl val="lvl"/>
          <dgm:resizeHandles val="exact"/>
        </dgm:presLayoutVars>
      </dgm:prSet>
      <dgm:spPr/>
    </dgm:pt>
    <dgm:pt modelId="{3FCDFB6E-A392-465E-902D-CAEDD4B130E7}" type="pres">
      <dgm:prSet presAssocID="{83334DF1-E9F3-4A80-B966-1DFE3EBADF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2BB0B9F-008B-42DD-B03E-F9B4B9B9ACD0}" type="pres">
      <dgm:prSet presAssocID="{83334DF1-E9F3-4A80-B966-1DFE3EBADF0D}" presName="childText" presStyleLbl="revTx" presStyleIdx="0" presStyleCnt="2">
        <dgm:presLayoutVars>
          <dgm:bulletEnabled val="1"/>
        </dgm:presLayoutVars>
      </dgm:prSet>
      <dgm:spPr/>
    </dgm:pt>
    <dgm:pt modelId="{14E993A3-DB16-4A47-AE2A-BE90756EA2A3}" type="pres">
      <dgm:prSet presAssocID="{4D1C5951-E1CA-4327-A95B-A8B8A2E05A4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19DC26-75A5-4BC3-8F2C-1A93EDE49AF8}" type="pres">
      <dgm:prSet presAssocID="{4D1C5951-E1CA-4327-A95B-A8B8A2E05A4A}" presName="childText" presStyleLbl="revTx" presStyleIdx="1" presStyleCnt="2">
        <dgm:presLayoutVars>
          <dgm:bulletEnabled val="1"/>
        </dgm:presLayoutVars>
      </dgm:prSet>
      <dgm:spPr/>
    </dgm:pt>
    <dgm:pt modelId="{7FD1B27E-7913-453D-9079-68AD64BCD3F2}" type="pres">
      <dgm:prSet presAssocID="{D31DBE41-64C1-42E7-B46F-3D748E4BBB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8F12407-56B5-448E-BFC5-8F27144BE618}" type="presOf" srcId="{4D1C5951-E1CA-4327-A95B-A8B8A2E05A4A}" destId="{14E993A3-DB16-4A47-AE2A-BE90756EA2A3}" srcOrd="0" destOrd="0" presId="urn:microsoft.com/office/officeart/2005/8/layout/vList2"/>
    <dgm:cxn modelId="{4894FC07-1E9A-41C0-8797-7804FEC30E39}" srcId="{4D1C5951-E1CA-4327-A95B-A8B8A2E05A4A}" destId="{DB39A65B-A146-4680-9A06-45132432949B}" srcOrd="0" destOrd="0" parTransId="{FC0C982A-F406-4820-9B3D-7899DD6C0536}" sibTransId="{3DFD268F-4193-4152-9FC5-443C3DB77901}"/>
    <dgm:cxn modelId="{7A47ED43-D92F-4634-AE2E-A886BD405BF8}" srcId="{03F4EB38-93ED-4DE0-BB28-39617372C9D8}" destId="{4D1C5951-E1CA-4327-A95B-A8B8A2E05A4A}" srcOrd="1" destOrd="0" parTransId="{681F48D8-B092-4C85-B487-8107475C7D04}" sibTransId="{E9AEA4B9-EF15-4D1E-B8D4-08099CD178D3}"/>
    <dgm:cxn modelId="{CDF69964-B8C8-4911-9588-E9BB77E98967}" type="presOf" srcId="{DB39A65B-A146-4680-9A06-45132432949B}" destId="{9719DC26-75A5-4BC3-8F2C-1A93EDE49AF8}" srcOrd="0" destOrd="0" presId="urn:microsoft.com/office/officeart/2005/8/layout/vList2"/>
    <dgm:cxn modelId="{2D86C04A-CD07-44E9-A546-E9D7D4448209}" type="presOf" srcId="{03F4EB38-93ED-4DE0-BB28-39617372C9D8}" destId="{DC2FA316-DEE9-4719-86E1-748CFD1D0E8D}" srcOrd="0" destOrd="0" presId="urn:microsoft.com/office/officeart/2005/8/layout/vList2"/>
    <dgm:cxn modelId="{BC6EF476-EE88-4FE2-831F-87A1E7D9559C}" type="presOf" srcId="{D31DBE41-64C1-42E7-B46F-3D748E4BBB76}" destId="{7FD1B27E-7913-453D-9079-68AD64BCD3F2}" srcOrd="0" destOrd="0" presId="urn:microsoft.com/office/officeart/2005/8/layout/vList2"/>
    <dgm:cxn modelId="{B7400358-9232-431B-B44C-CD8A5118C31B}" srcId="{03F4EB38-93ED-4DE0-BB28-39617372C9D8}" destId="{D31DBE41-64C1-42E7-B46F-3D748E4BBB76}" srcOrd="2" destOrd="0" parTransId="{3C06BEE0-4E88-4A29-93D9-B028F8E24241}" sibTransId="{E49D148A-5A68-40FE-83AC-910897FB58DD}"/>
    <dgm:cxn modelId="{0CF9297A-5811-4CD2-ACE0-C9126C328039}" type="presOf" srcId="{0FB0BF21-3780-49AE-B774-6B3512B82D19}" destId="{62BB0B9F-008B-42DD-B03E-F9B4B9B9ACD0}" srcOrd="0" destOrd="0" presId="urn:microsoft.com/office/officeart/2005/8/layout/vList2"/>
    <dgm:cxn modelId="{7336F688-CA24-4C06-A326-D1F2937E2261}" srcId="{83334DF1-E9F3-4A80-B966-1DFE3EBADF0D}" destId="{0FB0BF21-3780-49AE-B774-6B3512B82D19}" srcOrd="0" destOrd="0" parTransId="{8781FCEF-1836-4447-AE37-DEF4CA2BDAA1}" sibTransId="{FE802D17-B5A6-42FF-8A3D-DF35DB3F21EB}"/>
    <dgm:cxn modelId="{FB910C97-0827-4F47-BE81-67DCDC6C670E}" type="presOf" srcId="{67FD47C4-52EA-4C8F-8166-F7B434A2A244}" destId="{62BB0B9F-008B-42DD-B03E-F9B4B9B9ACD0}" srcOrd="0" destOrd="2" presId="urn:microsoft.com/office/officeart/2005/8/layout/vList2"/>
    <dgm:cxn modelId="{94747EA5-F981-4776-8ED6-14AE517590B0}" type="presOf" srcId="{974D9683-C5FD-4300-99D8-D844F8E8BE39}" destId="{9719DC26-75A5-4BC3-8F2C-1A93EDE49AF8}" srcOrd="0" destOrd="1" presId="urn:microsoft.com/office/officeart/2005/8/layout/vList2"/>
    <dgm:cxn modelId="{212F46D1-EDC4-44AD-904F-4042FA1C27A3}" srcId="{83334DF1-E9F3-4A80-B966-1DFE3EBADF0D}" destId="{67FD47C4-52EA-4C8F-8166-F7B434A2A244}" srcOrd="2" destOrd="0" parTransId="{66C1C44E-356D-4F0D-86E5-B371ED239EB6}" sibTransId="{3FC956C3-F933-4DE7-AE75-834C959CDB81}"/>
    <dgm:cxn modelId="{A06769DC-E0D8-4E4E-81AB-B93F3C68743F}" type="presOf" srcId="{83334DF1-E9F3-4A80-B966-1DFE3EBADF0D}" destId="{3FCDFB6E-A392-465E-902D-CAEDD4B130E7}" srcOrd="0" destOrd="0" presId="urn:microsoft.com/office/officeart/2005/8/layout/vList2"/>
    <dgm:cxn modelId="{61D8CCE3-C392-4B56-98B4-A74D316698CC}" srcId="{03F4EB38-93ED-4DE0-BB28-39617372C9D8}" destId="{83334DF1-E9F3-4A80-B966-1DFE3EBADF0D}" srcOrd="0" destOrd="0" parTransId="{7AFFB851-CC06-4164-B01E-7E02D1A797B2}" sibTransId="{EF603D59-43FA-4C80-8428-0686D947D0F1}"/>
    <dgm:cxn modelId="{4F9E6AF1-B9AB-4DAD-8E5B-1F75BECEF2B0}" srcId="{4D1C5951-E1CA-4327-A95B-A8B8A2E05A4A}" destId="{974D9683-C5FD-4300-99D8-D844F8E8BE39}" srcOrd="1" destOrd="0" parTransId="{B2A2D59C-AAB5-4B99-9088-F26F6B4FA32F}" sibTransId="{ECC24714-7BA5-48C3-8397-7AD4C524F91A}"/>
    <dgm:cxn modelId="{F66D9CF4-072D-49D1-8C73-AE221C99B2C9}" srcId="{83334DF1-E9F3-4A80-B966-1DFE3EBADF0D}" destId="{BAB2C781-87CD-406C-9452-6FB3308EA410}" srcOrd="1" destOrd="0" parTransId="{55D3FE57-0295-4BF5-9500-C2E60CFC9183}" sibTransId="{C9095A67-544E-4F96-A5A0-960DF543C076}"/>
    <dgm:cxn modelId="{6BDE59FC-40DC-432F-89BB-76A22CB36815}" type="presOf" srcId="{BAB2C781-87CD-406C-9452-6FB3308EA410}" destId="{62BB0B9F-008B-42DD-B03E-F9B4B9B9ACD0}" srcOrd="0" destOrd="1" presId="urn:microsoft.com/office/officeart/2005/8/layout/vList2"/>
    <dgm:cxn modelId="{2FD56435-9F91-45C2-8E9C-DF4534BE947D}" type="presParOf" srcId="{DC2FA316-DEE9-4719-86E1-748CFD1D0E8D}" destId="{3FCDFB6E-A392-465E-902D-CAEDD4B130E7}" srcOrd="0" destOrd="0" presId="urn:microsoft.com/office/officeart/2005/8/layout/vList2"/>
    <dgm:cxn modelId="{1572C93D-7463-4D35-92D4-653EE94E088F}" type="presParOf" srcId="{DC2FA316-DEE9-4719-86E1-748CFD1D0E8D}" destId="{62BB0B9F-008B-42DD-B03E-F9B4B9B9ACD0}" srcOrd="1" destOrd="0" presId="urn:microsoft.com/office/officeart/2005/8/layout/vList2"/>
    <dgm:cxn modelId="{A1C5956A-C34B-4124-878B-43099D9BB55F}" type="presParOf" srcId="{DC2FA316-DEE9-4719-86E1-748CFD1D0E8D}" destId="{14E993A3-DB16-4A47-AE2A-BE90756EA2A3}" srcOrd="2" destOrd="0" presId="urn:microsoft.com/office/officeart/2005/8/layout/vList2"/>
    <dgm:cxn modelId="{211FFA02-91EC-489F-9733-A8951FD78535}" type="presParOf" srcId="{DC2FA316-DEE9-4719-86E1-748CFD1D0E8D}" destId="{9719DC26-75A5-4BC3-8F2C-1A93EDE49AF8}" srcOrd="3" destOrd="0" presId="urn:microsoft.com/office/officeart/2005/8/layout/vList2"/>
    <dgm:cxn modelId="{ABE4E545-D596-46A6-8773-935040E1C36D}" type="presParOf" srcId="{DC2FA316-DEE9-4719-86E1-748CFD1D0E8D}" destId="{7FD1B27E-7913-453D-9079-68AD64BCD3F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E4D967-A390-4948-BA39-94E7C559B9CB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6891C07-9CF0-41B0-90EB-1CACA463DC4B}">
      <dgm:prSet custT="1"/>
      <dgm:spPr/>
      <dgm:t>
        <a:bodyPr/>
        <a:lstStyle/>
        <a:p>
          <a:r>
            <a:rPr lang="en-US" sz="1400"/>
            <a:t>Active sessions</a:t>
          </a:r>
        </a:p>
        <a:p>
          <a:r>
            <a:rPr lang="en-US" sz="1050"/>
            <a:t>Connections, sessions, requests</a:t>
          </a:r>
        </a:p>
      </dgm:t>
    </dgm:pt>
    <dgm:pt modelId="{13D545FD-A715-490E-BC0A-F35287188FCA}" type="parTrans" cxnId="{A812EA04-C428-4D63-A77A-9F50271AE5C4}">
      <dgm:prSet/>
      <dgm:spPr/>
      <dgm:t>
        <a:bodyPr/>
        <a:lstStyle/>
        <a:p>
          <a:endParaRPr lang="en-US"/>
        </a:p>
      </dgm:t>
    </dgm:pt>
    <dgm:pt modelId="{B7797178-C9D4-4D82-A807-F1DCCAA489CC}" type="sibTrans" cxnId="{A812EA04-C428-4D63-A77A-9F50271AE5C4}">
      <dgm:prSet/>
      <dgm:spPr/>
      <dgm:t>
        <a:bodyPr/>
        <a:lstStyle/>
        <a:p>
          <a:endParaRPr lang="en-US"/>
        </a:p>
      </dgm:t>
    </dgm:pt>
    <dgm:pt modelId="{1246F206-D4D0-4D35-AB66-534EA1F55C0D}">
      <dgm:prSet custT="1"/>
      <dgm:spPr/>
      <dgm:t>
        <a:bodyPr/>
        <a:lstStyle/>
        <a:p>
          <a:r>
            <a:rPr lang="en-US" sz="1400"/>
            <a:t>Backup history</a:t>
          </a:r>
        </a:p>
      </dgm:t>
    </dgm:pt>
    <dgm:pt modelId="{B6A559DB-5AAB-41B8-8796-07086AF6FF42}" type="parTrans" cxnId="{4303DDA4-5CDB-49A3-A610-22781DD0E3C2}">
      <dgm:prSet/>
      <dgm:spPr/>
      <dgm:t>
        <a:bodyPr/>
        <a:lstStyle/>
        <a:p>
          <a:endParaRPr lang="en-US"/>
        </a:p>
      </dgm:t>
    </dgm:pt>
    <dgm:pt modelId="{D4805110-39AE-47AB-B164-18E2186D9DC8}" type="sibTrans" cxnId="{4303DDA4-5CDB-49A3-A610-22781DD0E3C2}">
      <dgm:prSet/>
      <dgm:spPr/>
      <dgm:t>
        <a:bodyPr/>
        <a:lstStyle/>
        <a:p>
          <a:endParaRPr lang="en-US"/>
        </a:p>
      </dgm:t>
    </dgm:pt>
    <dgm:pt modelId="{1046AE39-31D8-447F-AE39-4EDB98DC8E8A}">
      <dgm:prSet custT="1"/>
      <dgm:spPr/>
      <dgm:t>
        <a:bodyPr/>
        <a:lstStyle/>
        <a:p>
          <a:r>
            <a:rPr lang="en-US" sz="1400"/>
            <a:t>CDC, change feed</a:t>
          </a:r>
        </a:p>
      </dgm:t>
    </dgm:pt>
    <dgm:pt modelId="{750B84C9-AC62-42D6-A706-76F59320D9A2}" type="parTrans" cxnId="{42F1F32C-CC94-4482-BDB6-602CB1E7A60E}">
      <dgm:prSet/>
      <dgm:spPr/>
      <dgm:t>
        <a:bodyPr/>
        <a:lstStyle/>
        <a:p>
          <a:endParaRPr lang="en-US"/>
        </a:p>
      </dgm:t>
    </dgm:pt>
    <dgm:pt modelId="{6CF4B406-2E30-4932-A3F9-D0FF521EF297}" type="sibTrans" cxnId="{42F1F32C-CC94-4482-BDB6-602CB1E7A60E}">
      <dgm:prSet/>
      <dgm:spPr/>
      <dgm:t>
        <a:bodyPr/>
        <a:lstStyle/>
        <a:p>
          <a:endParaRPr lang="en-US"/>
        </a:p>
      </dgm:t>
    </dgm:pt>
    <dgm:pt modelId="{72E649F8-0E7F-4471-9DBE-B29B4AB239C9}">
      <dgm:prSet custT="1"/>
      <dgm:spPr/>
      <dgm:t>
        <a:bodyPr/>
        <a:lstStyle/>
        <a:p>
          <a:r>
            <a:rPr lang="en-US" sz="1400"/>
            <a:t>Network connectivity</a:t>
          </a:r>
        </a:p>
      </dgm:t>
    </dgm:pt>
    <dgm:pt modelId="{28BC2EA9-213B-4A19-9CBB-2380B4EDE164}" type="parTrans" cxnId="{2C51B1F0-5EF4-4463-9C54-A556462F7B2C}">
      <dgm:prSet/>
      <dgm:spPr/>
      <dgm:t>
        <a:bodyPr/>
        <a:lstStyle/>
        <a:p>
          <a:endParaRPr lang="en-US"/>
        </a:p>
      </dgm:t>
    </dgm:pt>
    <dgm:pt modelId="{E9746664-D1A0-43C1-9A52-3D0AE5F1B436}" type="sibTrans" cxnId="{2C51B1F0-5EF4-4463-9C54-A556462F7B2C}">
      <dgm:prSet/>
      <dgm:spPr/>
      <dgm:t>
        <a:bodyPr/>
        <a:lstStyle/>
        <a:p>
          <a:endParaRPr lang="en-US"/>
        </a:p>
      </dgm:t>
    </dgm:pt>
    <dgm:pt modelId="{12436BC5-4C8F-4276-8058-FCFB063BEDEA}">
      <dgm:prSet custT="1"/>
      <dgm:spPr/>
      <dgm:t>
        <a:bodyPr/>
        <a:lstStyle/>
        <a:p>
          <a:r>
            <a:rPr lang="en-US" sz="1400"/>
            <a:t>Performance counters</a:t>
          </a:r>
        </a:p>
        <a:p>
          <a:r>
            <a:rPr lang="en-US" sz="1100"/>
            <a:t>200+ in total</a:t>
          </a:r>
        </a:p>
      </dgm:t>
    </dgm:pt>
    <dgm:pt modelId="{97E68C7E-F7F3-4AF8-80CA-97F930572F7E}" type="parTrans" cxnId="{30527782-8F4F-47A3-81D9-D40B7EE04ED0}">
      <dgm:prSet/>
      <dgm:spPr/>
      <dgm:t>
        <a:bodyPr/>
        <a:lstStyle/>
        <a:p>
          <a:endParaRPr lang="en-US"/>
        </a:p>
      </dgm:t>
    </dgm:pt>
    <dgm:pt modelId="{6914D214-B39A-4F99-8B5F-612FC5E2D440}" type="sibTrans" cxnId="{30527782-8F4F-47A3-81D9-D40B7EE04ED0}">
      <dgm:prSet/>
      <dgm:spPr/>
      <dgm:t>
        <a:bodyPr/>
        <a:lstStyle/>
        <a:p>
          <a:endParaRPr lang="en-US"/>
        </a:p>
      </dgm:t>
    </dgm:pt>
    <dgm:pt modelId="{52513281-2CCC-4B13-A79E-E1CC3A655A97}">
      <dgm:prSet custT="1"/>
      <dgm:spPr/>
      <dgm:t>
        <a:bodyPr/>
        <a:lstStyle/>
        <a:p>
          <a:r>
            <a:rPr lang="en-US" sz="1400"/>
            <a:t>Query Store</a:t>
          </a:r>
        </a:p>
        <a:p>
          <a:r>
            <a:rPr lang="en-US" sz="1050"/>
            <a:t>Query runtime statistics and wait categories</a:t>
          </a:r>
          <a:endParaRPr lang="en-US" sz="1200"/>
        </a:p>
      </dgm:t>
    </dgm:pt>
    <dgm:pt modelId="{70B013FA-6D47-40DD-AE34-D5500C3C32D4}" type="parTrans" cxnId="{614B03E7-32CA-40BE-888A-1A91BF648720}">
      <dgm:prSet/>
      <dgm:spPr/>
      <dgm:t>
        <a:bodyPr/>
        <a:lstStyle/>
        <a:p>
          <a:endParaRPr lang="en-US"/>
        </a:p>
      </dgm:t>
    </dgm:pt>
    <dgm:pt modelId="{488C5765-053E-44CC-A0BC-911ADC24A8D2}" type="sibTrans" cxnId="{614B03E7-32CA-40BE-888A-1A91BF648720}">
      <dgm:prSet/>
      <dgm:spPr/>
      <dgm:t>
        <a:bodyPr/>
        <a:lstStyle/>
        <a:p>
          <a:endParaRPr lang="en-US"/>
        </a:p>
      </dgm:t>
    </dgm:pt>
    <dgm:pt modelId="{27FA34D5-1709-4FF3-BFD8-BCA889D80560}">
      <dgm:prSet custT="1"/>
      <dgm:spPr/>
      <dgm:t>
        <a:bodyPr/>
        <a:lstStyle/>
        <a:p>
          <a:r>
            <a:rPr lang="en-US" sz="1400"/>
            <a:t>Replica health</a:t>
          </a:r>
        </a:p>
        <a:p>
          <a:r>
            <a:rPr lang="en-US" sz="1050"/>
            <a:t>Availability groups, secondary replicas</a:t>
          </a:r>
        </a:p>
      </dgm:t>
    </dgm:pt>
    <dgm:pt modelId="{53B0431F-6FED-435C-A849-F18E466B9D35}" type="parTrans" cxnId="{3395A341-D247-4524-952E-4D87900820B8}">
      <dgm:prSet/>
      <dgm:spPr/>
      <dgm:t>
        <a:bodyPr/>
        <a:lstStyle/>
        <a:p>
          <a:endParaRPr lang="en-US"/>
        </a:p>
      </dgm:t>
    </dgm:pt>
    <dgm:pt modelId="{E1AD9A03-89CC-4FD4-96D1-9C26A8E734D9}" type="sibTrans" cxnId="{3395A341-D247-4524-952E-4D87900820B8}">
      <dgm:prSet/>
      <dgm:spPr/>
      <dgm:t>
        <a:bodyPr/>
        <a:lstStyle/>
        <a:p>
          <a:endParaRPr lang="en-US"/>
        </a:p>
      </dgm:t>
    </dgm:pt>
    <dgm:pt modelId="{DE94D5C9-9A2E-4C61-B140-A97DC77CBFDB}">
      <dgm:prSet custT="1"/>
      <dgm:spPr/>
      <dgm:t>
        <a:bodyPr/>
        <a:lstStyle/>
        <a:p>
          <a:r>
            <a:rPr lang="en-US" sz="1400"/>
            <a:t>Resource utilization</a:t>
          </a:r>
        </a:p>
        <a:p>
          <a:r>
            <a:rPr lang="en-US" sz="1100"/>
            <a:t>CPU, Data IO, Log IO, workers, …</a:t>
          </a:r>
        </a:p>
      </dgm:t>
    </dgm:pt>
    <dgm:pt modelId="{3A899C7B-4DCF-4A5B-910F-4E321AF06D39}" type="parTrans" cxnId="{3F10FAEE-3795-4195-865E-924C568F32AE}">
      <dgm:prSet/>
      <dgm:spPr/>
      <dgm:t>
        <a:bodyPr/>
        <a:lstStyle/>
        <a:p>
          <a:endParaRPr lang="en-US"/>
        </a:p>
      </dgm:t>
    </dgm:pt>
    <dgm:pt modelId="{F70F5120-7E8D-40E1-946D-7A77EB0707D7}" type="sibTrans" cxnId="{3F10FAEE-3795-4195-865E-924C568F32AE}">
      <dgm:prSet/>
      <dgm:spPr/>
      <dgm:t>
        <a:bodyPr/>
        <a:lstStyle/>
        <a:p>
          <a:endParaRPr lang="en-US"/>
        </a:p>
      </dgm:t>
    </dgm:pt>
    <dgm:pt modelId="{41BD1123-A31F-405F-80EB-1AA99BFBF10C}">
      <dgm:prSet custT="1"/>
      <dgm:spPr/>
      <dgm:t>
        <a:bodyPr/>
        <a:lstStyle/>
        <a:p>
          <a:r>
            <a:rPr lang="en-US" sz="1400"/>
            <a:t>Properties and configuration</a:t>
          </a:r>
        </a:p>
        <a:p>
          <a:r>
            <a:rPr lang="en-US" sz="1050"/>
            <a:t>Server and database level</a:t>
          </a:r>
        </a:p>
      </dgm:t>
    </dgm:pt>
    <dgm:pt modelId="{EF8BEBE0-6C43-49DA-B493-6B65AC4A928F}" type="parTrans" cxnId="{3A8340BD-6F42-4465-AB5D-D129A4EB9BD1}">
      <dgm:prSet/>
      <dgm:spPr/>
      <dgm:t>
        <a:bodyPr/>
        <a:lstStyle/>
        <a:p>
          <a:endParaRPr lang="en-US"/>
        </a:p>
      </dgm:t>
    </dgm:pt>
    <dgm:pt modelId="{EAA867E4-91DF-4A6E-BFD9-B687B4D19B7F}" type="sibTrans" cxnId="{3A8340BD-6F42-4465-AB5D-D129A4EB9BD1}">
      <dgm:prSet/>
      <dgm:spPr/>
      <dgm:t>
        <a:bodyPr/>
        <a:lstStyle/>
        <a:p>
          <a:endParaRPr lang="en-US"/>
        </a:p>
      </dgm:t>
    </dgm:pt>
    <dgm:pt modelId="{44A4B750-B1A1-4A91-8754-91056A30506C}">
      <dgm:prSet custT="1"/>
      <dgm:spPr/>
      <dgm:t>
        <a:bodyPr/>
        <a:lstStyle/>
        <a:p>
          <a:r>
            <a:rPr lang="en-US" sz="1400"/>
            <a:t>SQL Agent</a:t>
          </a:r>
        </a:p>
        <a:p>
          <a:r>
            <a:rPr lang="en-US" sz="1050"/>
            <a:t>Job state and history</a:t>
          </a:r>
          <a:endParaRPr lang="en-US" sz="1400"/>
        </a:p>
      </dgm:t>
    </dgm:pt>
    <dgm:pt modelId="{104A4B75-508F-4325-B184-FD33FE733688}" type="parTrans" cxnId="{4B1F3D60-B49A-458E-BD89-AE21D2FCE4A0}">
      <dgm:prSet/>
      <dgm:spPr/>
      <dgm:t>
        <a:bodyPr/>
        <a:lstStyle/>
        <a:p>
          <a:endParaRPr lang="en-US"/>
        </a:p>
      </dgm:t>
    </dgm:pt>
    <dgm:pt modelId="{5BC26D74-D517-4A48-A259-CD71A473806E}" type="sibTrans" cxnId="{4B1F3D60-B49A-458E-BD89-AE21D2FCE4A0}">
      <dgm:prSet/>
      <dgm:spPr/>
      <dgm:t>
        <a:bodyPr/>
        <a:lstStyle/>
        <a:p>
          <a:endParaRPr lang="en-US"/>
        </a:p>
      </dgm:t>
    </dgm:pt>
    <dgm:pt modelId="{9FE035D9-CEB6-442F-92A6-8A209E6E580B}">
      <dgm:prSet custT="1"/>
      <dgm:spPr/>
      <dgm:t>
        <a:bodyPr/>
        <a:lstStyle/>
        <a:p>
          <a:r>
            <a:rPr lang="en-US" sz="1400"/>
            <a:t>Storage IO</a:t>
          </a:r>
        </a:p>
        <a:p>
          <a:r>
            <a:rPr lang="en-US" sz="1100"/>
            <a:t>IOPS, throughput, latency</a:t>
          </a:r>
        </a:p>
      </dgm:t>
    </dgm:pt>
    <dgm:pt modelId="{15B9D38B-9643-474E-84B0-4C306F9BAC6D}" type="parTrans" cxnId="{A15B8E93-D486-4EA4-94DB-07F287D6DF1E}">
      <dgm:prSet/>
      <dgm:spPr/>
      <dgm:t>
        <a:bodyPr/>
        <a:lstStyle/>
        <a:p>
          <a:endParaRPr lang="en-US"/>
        </a:p>
      </dgm:t>
    </dgm:pt>
    <dgm:pt modelId="{B2924718-E770-42BA-B8E6-6172483422D8}" type="sibTrans" cxnId="{A15B8E93-D486-4EA4-94DB-07F287D6DF1E}">
      <dgm:prSet/>
      <dgm:spPr/>
      <dgm:t>
        <a:bodyPr/>
        <a:lstStyle/>
        <a:p>
          <a:endParaRPr lang="en-US"/>
        </a:p>
      </dgm:t>
    </dgm:pt>
    <dgm:pt modelId="{7A61E146-D868-4DB8-B866-E1593274CE41}">
      <dgm:prSet custT="1"/>
      <dgm:spPr/>
      <dgm:t>
        <a:bodyPr/>
        <a:lstStyle/>
        <a:p>
          <a:r>
            <a:rPr lang="en-US" sz="1400"/>
            <a:t>Storage utilization</a:t>
          </a:r>
        </a:p>
        <a:p>
          <a:r>
            <a:rPr lang="en-US" sz="1050"/>
            <a:t>Volume and database file level</a:t>
          </a:r>
        </a:p>
      </dgm:t>
    </dgm:pt>
    <dgm:pt modelId="{AF07A850-17C2-4540-AD25-D5548A514528}" type="parTrans" cxnId="{9029DD90-8596-41BE-B042-00AB4D8077AC}">
      <dgm:prSet/>
      <dgm:spPr/>
      <dgm:t>
        <a:bodyPr/>
        <a:lstStyle/>
        <a:p>
          <a:endParaRPr lang="en-US"/>
        </a:p>
      </dgm:t>
    </dgm:pt>
    <dgm:pt modelId="{34C2AF12-0FE6-4BCE-8F5B-4642D2D4272B}" type="sibTrans" cxnId="{9029DD90-8596-41BE-B042-00AB4D8077AC}">
      <dgm:prSet/>
      <dgm:spPr/>
      <dgm:t>
        <a:bodyPr/>
        <a:lstStyle/>
        <a:p>
          <a:endParaRPr lang="en-US"/>
        </a:p>
      </dgm:t>
    </dgm:pt>
    <dgm:pt modelId="{9783452F-A168-4C51-934D-6AB2811F4772}">
      <dgm:prSet custT="1"/>
      <dgm:spPr/>
      <dgm:t>
        <a:bodyPr/>
        <a:lstStyle/>
        <a:p>
          <a:r>
            <a:rPr lang="en-US" sz="1400"/>
            <a:t>Tables</a:t>
          </a:r>
          <a:br>
            <a:rPr lang="en-US" sz="1400"/>
          </a:br>
          <a:r>
            <a:rPr lang="en-US" sz="1100"/>
            <a:t>Metadata, schema, size</a:t>
          </a:r>
        </a:p>
      </dgm:t>
    </dgm:pt>
    <dgm:pt modelId="{A680C991-C534-4742-AB4E-00DE448520A2}" type="parTrans" cxnId="{8FE54A1E-2037-4706-ABDC-AE30D44F4FF0}">
      <dgm:prSet/>
      <dgm:spPr/>
      <dgm:t>
        <a:bodyPr/>
        <a:lstStyle/>
        <a:p>
          <a:endParaRPr lang="en-US"/>
        </a:p>
      </dgm:t>
    </dgm:pt>
    <dgm:pt modelId="{AD4B9D44-1D95-4494-AA90-1C4AE7C789CE}" type="sibTrans" cxnId="{8FE54A1E-2037-4706-ABDC-AE30D44F4FF0}">
      <dgm:prSet/>
      <dgm:spPr/>
      <dgm:t>
        <a:bodyPr/>
        <a:lstStyle/>
        <a:p>
          <a:endParaRPr lang="en-US"/>
        </a:p>
      </dgm:t>
    </dgm:pt>
    <dgm:pt modelId="{3D1D0F3E-99AF-46F8-B20D-A2D223DB15AD}">
      <dgm:prSet custT="1"/>
      <dgm:spPr/>
      <dgm:t>
        <a:bodyPr/>
        <a:lstStyle/>
        <a:p>
          <a:r>
            <a:rPr lang="en-US" sz="1400"/>
            <a:t>Wait statistics</a:t>
          </a:r>
        </a:p>
      </dgm:t>
    </dgm:pt>
    <dgm:pt modelId="{5126D067-7A25-47E4-9B7E-FDE3D4F6FDFB}" type="parTrans" cxnId="{89E6D7DE-4B94-4A73-A030-6C3483C0D128}">
      <dgm:prSet/>
      <dgm:spPr/>
      <dgm:t>
        <a:bodyPr/>
        <a:lstStyle/>
        <a:p>
          <a:endParaRPr lang="en-US"/>
        </a:p>
      </dgm:t>
    </dgm:pt>
    <dgm:pt modelId="{C07AB604-1145-4626-9865-C5F550F2002A}" type="sibTrans" cxnId="{89E6D7DE-4B94-4A73-A030-6C3483C0D128}">
      <dgm:prSet/>
      <dgm:spPr/>
      <dgm:t>
        <a:bodyPr/>
        <a:lstStyle/>
        <a:p>
          <a:endParaRPr lang="en-US"/>
        </a:p>
      </dgm:t>
    </dgm:pt>
    <dgm:pt modelId="{E66E28D9-F2DA-4BB4-BE59-23DCF092951F}">
      <dgm:prSet custT="1"/>
      <dgm:spPr/>
      <dgm:t>
        <a:bodyPr/>
        <a:lstStyle/>
        <a:p>
          <a:r>
            <a:rPr lang="en-US" sz="1400"/>
            <a:t>Memory utilization</a:t>
          </a:r>
        </a:p>
        <a:p>
          <a:r>
            <a:rPr lang="en-US" sz="1050"/>
            <a:t>Memory clerks, out-of-memory events</a:t>
          </a:r>
        </a:p>
      </dgm:t>
    </dgm:pt>
    <dgm:pt modelId="{FDD98ECE-8274-42CC-9F14-B473123DFDDE}" type="parTrans" cxnId="{291F4D8B-0E00-451B-BFBA-81411283C4ED}">
      <dgm:prSet/>
      <dgm:spPr/>
      <dgm:t>
        <a:bodyPr/>
        <a:lstStyle/>
        <a:p>
          <a:endParaRPr lang="en-US"/>
        </a:p>
      </dgm:t>
    </dgm:pt>
    <dgm:pt modelId="{853DA3C5-3EF5-4402-B7D2-8BA2CF771491}" type="sibTrans" cxnId="{291F4D8B-0E00-451B-BFBA-81411283C4ED}">
      <dgm:prSet/>
      <dgm:spPr/>
      <dgm:t>
        <a:bodyPr/>
        <a:lstStyle/>
        <a:p>
          <a:endParaRPr lang="en-US"/>
        </a:p>
      </dgm:t>
    </dgm:pt>
    <dgm:pt modelId="{9B920D1C-5617-426E-B6B5-4C1602F29C98}">
      <dgm:prSet custT="1"/>
      <dgm:spPr/>
      <dgm:t>
        <a:bodyPr/>
        <a:lstStyle/>
        <a:p>
          <a:r>
            <a:rPr lang="en-US" sz="1400"/>
            <a:t>Geo-replication</a:t>
          </a:r>
        </a:p>
      </dgm:t>
    </dgm:pt>
    <dgm:pt modelId="{A5794C63-AE16-4AD6-B7CD-67E9990B5756}" type="parTrans" cxnId="{83E8C90A-6CB5-4542-9217-30494E236F3B}">
      <dgm:prSet/>
      <dgm:spPr/>
      <dgm:t>
        <a:bodyPr/>
        <a:lstStyle/>
        <a:p>
          <a:endParaRPr lang="en-US"/>
        </a:p>
      </dgm:t>
    </dgm:pt>
    <dgm:pt modelId="{4D576C4A-7944-4ED8-B55B-F889E429FBE6}" type="sibTrans" cxnId="{83E8C90A-6CB5-4542-9217-30494E236F3B}">
      <dgm:prSet/>
      <dgm:spPr/>
      <dgm:t>
        <a:bodyPr/>
        <a:lstStyle/>
        <a:p>
          <a:endParaRPr lang="en-US"/>
        </a:p>
      </dgm:t>
    </dgm:pt>
    <dgm:pt modelId="{88823CB8-3554-4370-B164-DF95BA6482F3}">
      <dgm:prSet custT="1"/>
      <dgm:spPr/>
      <dgm:t>
        <a:bodyPr/>
        <a:lstStyle/>
        <a:p>
          <a:r>
            <a:rPr lang="en-US" sz="1400"/>
            <a:t>Missing indexes</a:t>
          </a:r>
        </a:p>
      </dgm:t>
    </dgm:pt>
    <dgm:pt modelId="{02035571-4A01-4CDE-97B6-5137B33C7CA7}" type="parTrans" cxnId="{A179AC42-E4D1-42BC-BE77-C0E049C8A70D}">
      <dgm:prSet/>
      <dgm:spPr/>
      <dgm:t>
        <a:bodyPr/>
        <a:lstStyle/>
        <a:p>
          <a:endParaRPr lang="en-US"/>
        </a:p>
      </dgm:t>
    </dgm:pt>
    <dgm:pt modelId="{A5211A10-B951-432F-8F9D-E1CA4AEE6EA0}" type="sibTrans" cxnId="{A179AC42-E4D1-42BC-BE77-C0E049C8A70D}">
      <dgm:prSet/>
      <dgm:spPr/>
      <dgm:t>
        <a:bodyPr/>
        <a:lstStyle/>
        <a:p>
          <a:endParaRPr lang="en-US"/>
        </a:p>
      </dgm:t>
    </dgm:pt>
    <dgm:pt modelId="{CFA7DF7E-0129-4FDB-A9B9-6C127723E422}">
      <dgm:prSet custT="1"/>
      <dgm:spPr/>
      <dgm:t>
        <a:bodyPr/>
        <a:lstStyle/>
        <a:p>
          <a:r>
            <a:rPr lang="en-US" sz="1400"/>
            <a:t>Session statistics</a:t>
          </a:r>
        </a:p>
      </dgm:t>
    </dgm:pt>
    <dgm:pt modelId="{0950F454-7704-4E91-AF11-A8FECB2BBA35}" type="parTrans" cxnId="{A9C18EA8-4D85-4678-BB56-D8B15F70F438}">
      <dgm:prSet/>
      <dgm:spPr/>
      <dgm:t>
        <a:bodyPr/>
        <a:lstStyle/>
        <a:p>
          <a:endParaRPr lang="en-US"/>
        </a:p>
      </dgm:t>
    </dgm:pt>
    <dgm:pt modelId="{5ED69A04-9C23-4123-9222-07A1324C4FED}" type="sibTrans" cxnId="{A9C18EA8-4D85-4678-BB56-D8B15F70F438}">
      <dgm:prSet/>
      <dgm:spPr/>
      <dgm:t>
        <a:bodyPr/>
        <a:lstStyle/>
        <a:p>
          <a:endParaRPr lang="en-US"/>
        </a:p>
      </dgm:t>
    </dgm:pt>
    <dgm:pt modelId="{3D5809BB-4D9E-4569-98B4-BA9FB0C31462}">
      <dgm:prSet custT="1"/>
      <dgm:spPr/>
      <dgm:t>
        <a:bodyPr/>
        <a:lstStyle/>
        <a:p>
          <a:r>
            <a:rPr lang="en-US" sz="1400"/>
            <a:t>Indexes</a:t>
          </a:r>
          <a:br>
            <a:rPr lang="en-US" sz="1600"/>
          </a:br>
          <a:r>
            <a:rPr lang="en-US" sz="1050"/>
            <a:t>Metadata, operational stats</a:t>
          </a:r>
        </a:p>
      </dgm:t>
    </dgm:pt>
    <dgm:pt modelId="{6FF5B574-BBBE-4145-AEC2-F026118506FA}" type="parTrans" cxnId="{9DB50B1E-F46F-4DF8-8229-B73A236587B1}">
      <dgm:prSet/>
      <dgm:spPr/>
      <dgm:t>
        <a:bodyPr/>
        <a:lstStyle/>
        <a:p>
          <a:endParaRPr lang="en-US"/>
        </a:p>
      </dgm:t>
    </dgm:pt>
    <dgm:pt modelId="{7FF2BF47-358E-40C1-80DD-E15D333540F8}" type="sibTrans" cxnId="{9DB50B1E-F46F-4DF8-8229-B73A236587B1}">
      <dgm:prSet/>
      <dgm:spPr/>
      <dgm:t>
        <a:bodyPr/>
        <a:lstStyle/>
        <a:p>
          <a:endParaRPr lang="en-US"/>
        </a:p>
      </dgm:t>
    </dgm:pt>
    <dgm:pt modelId="{73528C88-E2FE-43E1-AB34-C0F197101F66}">
      <dgm:prSet custT="1"/>
      <dgm:spPr/>
      <dgm:t>
        <a:bodyPr/>
        <a:lstStyle/>
        <a:p>
          <a:r>
            <a:rPr lang="en-US" sz="1400"/>
            <a:t>… and more to come</a:t>
          </a:r>
        </a:p>
      </dgm:t>
    </dgm:pt>
    <dgm:pt modelId="{66D5045C-F05C-4EFA-AD62-747D06C14167}" type="parTrans" cxnId="{A567892A-7EC0-498D-A2DB-A044A0CAAC99}">
      <dgm:prSet/>
      <dgm:spPr/>
      <dgm:t>
        <a:bodyPr/>
        <a:lstStyle/>
        <a:p>
          <a:endParaRPr lang="en-US"/>
        </a:p>
      </dgm:t>
    </dgm:pt>
    <dgm:pt modelId="{83AA4726-D68F-40EF-A225-6619B16A6F6C}" type="sibTrans" cxnId="{A567892A-7EC0-498D-A2DB-A044A0CAAC99}">
      <dgm:prSet/>
      <dgm:spPr/>
      <dgm:t>
        <a:bodyPr/>
        <a:lstStyle/>
        <a:p>
          <a:endParaRPr lang="en-US"/>
        </a:p>
      </dgm:t>
    </dgm:pt>
    <dgm:pt modelId="{C49356ED-679A-4248-B4A0-585ED06CDAEB}" type="pres">
      <dgm:prSet presAssocID="{E8E4D967-A390-4948-BA39-94E7C559B9CB}" presName="Name0" presStyleCnt="0">
        <dgm:presLayoutVars>
          <dgm:dir/>
          <dgm:resizeHandles val="exact"/>
        </dgm:presLayoutVars>
      </dgm:prSet>
      <dgm:spPr/>
    </dgm:pt>
    <dgm:pt modelId="{DDBD2D56-509E-4962-A98F-534FAFC18CD5}" type="pres">
      <dgm:prSet presAssocID="{36891C07-9CF0-41B0-90EB-1CACA463DC4B}" presName="composite" presStyleCnt="0"/>
      <dgm:spPr/>
    </dgm:pt>
    <dgm:pt modelId="{6CA7B097-E64E-45F3-8A7B-D39CDC934E3D}" type="pres">
      <dgm:prSet presAssocID="{36891C07-9CF0-41B0-90EB-1CACA463DC4B}" presName="rect1" presStyleLbl="trAlignAcc1" presStyleIdx="0" presStyleCnt="20">
        <dgm:presLayoutVars>
          <dgm:bulletEnabled val="1"/>
        </dgm:presLayoutVars>
      </dgm:prSet>
      <dgm:spPr/>
    </dgm:pt>
    <dgm:pt modelId="{476B5834-EDA2-458C-BB4F-2D9518E65B86}" type="pres">
      <dgm:prSet presAssocID="{36891C07-9CF0-41B0-90EB-1CACA463DC4B}" presName="rect2" presStyleLbl="fgImgPlace1" presStyleIdx="0" presStyleCnt="20"/>
      <dgm:spPr/>
    </dgm:pt>
    <dgm:pt modelId="{01873666-5A9E-41A6-9E3B-2576386C6F5F}" type="pres">
      <dgm:prSet presAssocID="{B7797178-C9D4-4D82-A807-F1DCCAA489CC}" presName="sibTrans" presStyleCnt="0"/>
      <dgm:spPr/>
    </dgm:pt>
    <dgm:pt modelId="{1A055D45-52F1-45F8-9C5D-A3819DC8F316}" type="pres">
      <dgm:prSet presAssocID="{1246F206-D4D0-4D35-AB66-534EA1F55C0D}" presName="composite" presStyleCnt="0"/>
      <dgm:spPr/>
    </dgm:pt>
    <dgm:pt modelId="{EBEFA862-6E3C-4139-90E4-12AEBF0C0A75}" type="pres">
      <dgm:prSet presAssocID="{1246F206-D4D0-4D35-AB66-534EA1F55C0D}" presName="rect1" presStyleLbl="trAlignAcc1" presStyleIdx="1" presStyleCnt="20">
        <dgm:presLayoutVars>
          <dgm:bulletEnabled val="1"/>
        </dgm:presLayoutVars>
      </dgm:prSet>
      <dgm:spPr/>
    </dgm:pt>
    <dgm:pt modelId="{63968750-D046-494D-B8CF-C37C7337EB38}" type="pres">
      <dgm:prSet presAssocID="{1246F206-D4D0-4D35-AB66-534EA1F55C0D}" presName="rect2" presStyleLbl="fgImgPlace1" presStyleIdx="1" presStyleCnt="20"/>
      <dgm:spPr/>
    </dgm:pt>
    <dgm:pt modelId="{0B132015-B554-460B-93A6-632EB45645F9}" type="pres">
      <dgm:prSet presAssocID="{D4805110-39AE-47AB-B164-18E2186D9DC8}" presName="sibTrans" presStyleCnt="0"/>
      <dgm:spPr/>
    </dgm:pt>
    <dgm:pt modelId="{BC5B0C6D-5B98-477B-A67B-9116362B7766}" type="pres">
      <dgm:prSet presAssocID="{1046AE39-31D8-447F-AE39-4EDB98DC8E8A}" presName="composite" presStyleCnt="0"/>
      <dgm:spPr/>
    </dgm:pt>
    <dgm:pt modelId="{2E2944A7-AEFB-4A70-9BDF-2AA0ED17F49D}" type="pres">
      <dgm:prSet presAssocID="{1046AE39-31D8-447F-AE39-4EDB98DC8E8A}" presName="rect1" presStyleLbl="trAlignAcc1" presStyleIdx="2" presStyleCnt="20">
        <dgm:presLayoutVars>
          <dgm:bulletEnabled val="1"/>
        </dgm:presLayoutVars>
      </dgm:prSet>
      <dgm:spPr/>
    </dgm:pt>
    <dgm:pt modelId="{AA04C76A-B7C5-4D99-B063-9E0D3AD70DA2}" type="pres">
      <dgm:prSet presAssocID="{1046AE39-31D8-447F-AE39-4EDB98DC8E8A}" presName="rect2" presStyleLbl="fgImgPlace1" presStyleIdx="2" presStyleCnt="20"/>
      <dgm:spPr/>
    </dgm:pt>
    <dgm:pt modelId="{2C88D6AF-4AAF-444E-9BA5-99D7DD199B07}" type="pres">
      <dgm:prSet presAssocID="{6CF4B406-2E30-4932-A3F9-D0FF521EF297}" presName="sibTrans" presStyleCnt="0"/>
      <dgm:spPr/>
    </dgm:pt>
    <dgm:pt modelId="{4D8CDA22-F3F5-43D5-A0EC-8957ECC0DA9A}" type="pres">
      <dgm:prSet presAssocID="{9B920D1C-5617-426E-B6B5-4C1602F29C98}" presName="composite" presStyleCnt="0"/>
      <dgm:spPr/>
    </dgm:pt>
    <dgm:pt modelId="{EBFE5BCD-05BB-4B16-B809-AE27E3EC981E}" type="pres">
      <dgm:prSet presAssocID="{9B920D1C-5617-426E-B6B5-4C1602F29C98}" presName="rect1" presStyleLbl="trAlignAcc1" presStyleIdx="3" presStyleCnt="20">
        <dgm:presLayoutVars>
          <dgm:bulletEnabled val="1"/>
        </dgm:presLayoutVars>
      </dgm:prSet>
      <dgm:spPr/>
    </dgm:pt>
    <dgm:pt modelId="{CB9B6211-76C5-4E55-9A91-EE8CC2FE9F33}" type="pres">
      <dgm:prSet presAssocID="{9B920D1C-5617-426E-B6B5-4C1602F29C98}" presName="rect2" presStyleLbl="fgImgPlace1" presStyleIdx="3" presStyleCnt="20"/>
      <dgm:spPr/>
    </dgm:pt>
    <dgm:pt modelId="{C9C23E3E-8269-4B2B-B9F8-3024283B7AB6}" type="pres">
      <dgm:prSet presAssocID="{4D576C4A-7944-4ED8-B55B-F889E429FBE6}" presName="sibTrans" presStyleCnt="0"/>
      <dgm:spPr/>
    </dgm:pt>
    <dgm:pt modelId="{185E7923-71D3-4867-8F51-5CE8E3CA18CC}" type="pres">
      <dgm:prSet presAssocID="{3D5809BB-4D9E-4569-98B4-BA9FB0C31462}" presName="composite" presStyleCnt="0"/>
      <dgm:spPr/>
    </dgm:pt>
    <dgm:pt modelId="{070C5CD4-0C4C-420A-A632-5AD4C3A55309}" type="pres">
      <dgm:prSet presAssocID="{3D5809BB-4D9E-4569-98B4-BA9FB0C31462}" presName="rect1" presStyleLbl="trAlignAcc1" presStyleIdx="4" presStyleCnt="20">
        <dgm:presLayoutVars>
          <dgm:bulletEnabled val="1"/>
        </dgm:presLayoutVars>
      </dgm:prSet>
      <dgm:spPr/>
    </dgm:pt>
    <dgm:pt modelId="{EEB18447-C694-4342-9E3E-9CD5757B4A65}" type="pres">
      <dgm:prSet presAssocID="{3D5809BB-4D9E-4569-98B4-BA9FB0C31462}" presName="rect2" presStyleLbl="fgImgPlace1" presStyleIdx="4" presStyleCnt="20"/>
      <dgm:spPr/>
    </dgm:pt>
    <dgm:pt modelId="{C7BF13D6-7D49-49C8-9C97-9C5F1D55E7D1}" type="pres">
      <dgm:prSet presAssocID="{7FF2BF47-358E-40C1-80DD-E15D333540F8}" presName="sibTrans" presStyleCnt="0"/>
      <dgm:spPr/>
    </dgm:pt>
    <dgm:pt modelId="{08FA5B48-FDF5-4D67-94F5-C5375E78FDE9}" type="pres">
      <dgm:prSet presAssocID="{E66E28D9-F2DA-4BB4-BE59-23DCF092951F}" presName="composite" presStyleCnt="0"/>
      <dgm:spPr/>
    </dgm:pt>
    <dgm:pt modelId="{3444DF7A-4D2A-4AFC-99CD-1ABC67C1CED7}" type="pres">
      <dgm:prSet presAssocID="{E66E28D9-F2DA-4BB4-BE59-23DCF092951F}" presName="rect1" presStyleLbl="trAlignAcc1" presStyleIdx="5" presStyleCnt="20">
        <dgm:presLayoutVars>
          <dgm:bulletEnabled val="1"/>
        </dgm:presLayoutVars>
      </dgm:prSet>
      <dgm:spPr/>
    </dgm:pt>
    <dgm:pt modelId="{1E40DD29-7454-4A85-98BD-938118AD3398}" type="pres">
      <dgm:prSet presAssocID="{E66E28D9-F2DA-4BB4-BE59-23DCF092951F}" presName="rect2" presStyleLbl="fgImgPlace1" presStyleIdx="5" presStyleCnt="20"/>
      <dgm:spPr/>
    </dgm:pt>
    <dgm:pt modelId="{EAAA8C2D-3344-4D7C-8A88-2CA67A6F8DA3}" type="pres">
      <dgm:prSet presAssocID="{853DA3C5-3EF5-4402-B7D2-8BA2CF771491}" presName="sibTrans" presStyleCnt="0"/>
      <dgm:spPr/>
    </dgm:pt>
    <dgm:pt modelId="{577823ED-AAA9-437C-8CFC-E655FDB1F849}" type="pres">
      <dgm:prSet presAssocID="{88823CB8-3554-4370-B164-DF95BA6482F3}" presName="composite" presStyleCnt="0"/>
      <dgm:spPr/>
    </dgm:pt>
    <dgm:pt modelId="{D3A1B94E-5180-4664-A256-27888C06AA60}" type="pres">
      <dgm:prSet presAssocID="{88823CB8-3554-4370-B164-DF95BA6482F3}" presName="rect1" presStyleLbl="trAlignAcc1" presStyleIdx="6" presStyleCnt="20">
        <dgm:presLayoutVars>
          <dgm:bulletEnabled val="1"/>
        </dgm:presLayoutVars>
      </dgm:prSet>
      <dgm:spPr/>
    </dgm:pt>
    <dgm:pt modelId="{09F9ABEB-DE2D-49E6-B831-825A46E99AE4}" type="pres">
      <dgm:prSet presAssocID="{88823CB8-3554-4370-B164-DF95BA6482F3}" presName="rect2" presStyleLbl="fgImgPlace1" presStyleIdx="6" presStyleCnt="20"/>
      <dgm:spPr/>
    </dgm:pt>
    <dgm:pt modelId="{2641C010-C1B9-4A90-A7F3-577B8CD0B1D5}" type="pres">
      <dgm:prSet presAssocID="{A5211A10-B951-432F-8F9D-E1CA4AEE6EA0}" presName="sibTrans" presStyleCnt="0"/>
      <dgm:spPr/>
    </dgm:pt>
    <dgm:pt modelId="{7DBDB042-FB74-4AD6-9118-B3C25B27FA09}" type="pres">
      <dgm:prSet presAssocID="{72E649F8-0E7F-4471-9DBE-B29B4AB239C9}" presName="composite" presStyleCnt="0"/>
      <dgm:spPr/>
    </dgm:pt>
    <dgm:pt modelId="{97214858-3892-4484-B683-59AE74EC39ED}" type="pres">
      <dgm:prSet presAssocID="{72E649F8-0E7F-4471-9DBE-B29B4AB239C9}" presName="rect1" presStyleLbl="trAlignAcc1" presStyleIdx="7" presStyleCnt="20">
        <dgm:presLayoutVars>
          <dgm:bulletEnabled val="1"/>
        </dgm:presLayoutVars>
      </dgm:prSet>
      <dgm:spPr/>
    </dgm:pt>
    <dgm:pt modelId="{596EB7C9-6783-462F-960B-9800DD46F4E7}" type="pres">
      <dgm:prSet presAssocID="{72E649F8-0E7F-4471-9DBE-B29B4AB239C9}" presName="rect2" presStyleLbl="fgImgPlace1" presStyleIdx="7" presStyleCnt="20"/>
      <dgm:spPr/>
    </dgm:pt>
    <dgm:pt modelId="{50A8DFF3-7FBB-4239-B142-AB6A07F19891}" type="pres">
      <dgm:prSet presAssocID="{E9746664-D1A0-43C1-9A52-3D0AE5F1B436}" presName="sibTrans" presStyleCnt="0"/>
      <dgm:spPr/>
    </dgm:pt>
    <dgm:pt modelId="{507B2186-279B-4306-893F-82999F370A64}" type="pres">
      <dgm:prSet presAssocID="{12436BC5-4C8F-4276-8058-FCFB063BEDEA}" presName="composite" presStyleCnt="0"/>
      <dgm:spPr/>
    </dgm:pt>
    <dgm:pt modelId="{977D07A4-3A63-4933-81FC-AB1FABD13CD7}" type="pres">
      <dgm:prSet presAssocID="{12436BC5-4C8F-4276-8058-FCFB063BEDEA}" presName="rect1" presStyleLbl="trAlignAcc1" presStyleIdx="8" presStyleCnt="20">
        <dgm:presLayoutVars>
          <dgm:bulletEnabled val="1"/>
        </dgm:presLayoutVars>
      </dgm:prSet>
      <dgm:spPr/>
    </dgm:pt>
    <dgm:pt modelId="{A93666FF-E9C2-45AF-A929-A43839B0DE74}" type="pres">
      <dgm:prSet presAssocID="{12436BC5-4C8F-4276-8058-FCFB063BEDEA}" presName="rect2" presStyleLbl="fgImgPlace1" presStyleIdx="8" presStyleCnt="20"/>
      <dgm:spPr/>
    </dgm:pt>
    <dgm:pt modelId="{7483B8FB-A4FF-4D04-9727-755133968A47}" type="pres">
      <dgm:prSet presAssocID="{6914D214-B39A-4F99-8B5F-612FC5E2D440}" presName="sibTrans" presStyleCnt="0"/>
      <dgm:spPr/>
    </dgm:pt>
    <dgm:pt modelId="{8774E9BE-7C76-4EA1-A4FD-D904F0A7D6DC}" type="pres">
      <dgm:prSet presAssocID="{52513281-2CCC-4B13-A79E-E1CC3A655A97}" presName="composite" presStyleCnt="0"/>
      <dgm:spPr/>
    </dgm:pt>
    <dgm:pt modelId="{DA138700-DE21-44E8-8AF5-6B6703449978}" type="pres">
      <dgm:prSet presAssocID="{52513281-2CCC-4B13-A79E-E1CC3A655A97}" presName="rect1" presStyleLbl="trAlignAcc1" presStyleIdx="9" presStyleCnt="20">
        <dgm:presLayoutVars>
          <dgm:bulletEnabled val="1"/>
        </dgm:presLayoutVars>
      </dgm:prSet>
      <dgm:spPr/>
    </dgm:pt>
    <dgm:pt modelId="{902ED08C-B816-43E1-9009-7408525D82AE}" type="pres">
      <dgm:prSet presAssocID="{52513281-2CCC-4B13-A79E-E1CC3A655A97}" presName="rect2" presStyleLbl="fgImgPlace1" presStyleIdx="9" presStyleCnt="20"/>
      <dgm:spPr/>
    </dgm:pt>
    <dgm:pt modelId="{6DA80EB1-2049-4D2A-BF3C-6FBB7141C52F}" type="pres">
      <dgm:prSet presAssocID="{488C5765-053E-44CC-A0BC-911ADC24A8D2}" presName="sibTrans" presStyleCnt="0"/>
      <dgm:spPr/>
    </dgm:pt>
    <dgm:pt modelId="{2E3D71B3-3B6A-4F56-A776-6E2F6B667304}" type="pres">
      <dgm:prSet presAssocID="{27FA34D5-1709-4FF3-BFD8-BCA889D80560}" presName="composite" presStyleCnt="0"/>
      <dgm:spPr/>
    </dgm:pt>
    <dgm:pt modelId="{535CADD1-CC26-46C5-8ED5-44AB5C1281ED}" type="pres">
      <dgm:prSet presAssocID="{27FA34D5-1709-4FF3-BFD8-BCA889D80560}" presName="rect1" presStyleLbl="trAlignAcc1" presStyleIdx="10" presStyleCnt="20">
        <dgm:presLayoutVars>
          <dgm:bulletEnabled val="1"/>
        </dgm:presLayoutVars>
      </dgm:prSet>
      <dgm:spPr/>
    </dgm:pt>
    <dgm:pt modelId="{C3A3F6F9-E0D9-42B0-9BE1-B74CF480AB60}" type="pres">
      <dgm:prSet presAssocID="{27FA34D5-1709-4FF3-BFD8-BCA889D80560}" presName="rect2" presStyleLbl="fgImgPlace1" presStyleIdx="10" presStyleCnt="20"/>
      <dgm:spPr/>
    </dgm:pt>
    <dgm:pt modelId="{80A4756A-771A-4EBB-BD95-BFF0035B0DCA}" type="pres">
      <dgm:prSet presAssocID="{E1AD9A03-89CC-4FD4-96D1-9C26A8E734D9}" presName="sibTrans" presStyleCnt="0"/>
      <dgm:spPr/>
    </dgm:pt>
    <dgm:pt modelId="{F0BF2EF8-BA7E-41DC-AF10-381FDE4769B5}" type="pres">
      <dgm:prSet presAssocID="{DE94D5C9-9A2E-4C61-B140-A97DC77CBFDB}" presName="composite" presStyleCnt="0"/>
      <dgm:spPr/>
    </dgm:pt>
    <dgm:pt modelId="{7A3CB484-8994-4EBE-9A33-229444F21A28}" type="pres">
      <dgm:prSet presAssocID="{DE94D5C9-9A2E-4C61-B140-A97DC77CBFDB}" presName="rect1" presStyleLbl="trAlignAcc1" presStyleIdx="11" presStyleCnt="20">
        <dgm:presLayoutVars>
          <dgm:bulletEnabled val="1"/>
        </dgm:presLayoutVars>
      </dgm:prSet>
      <dgm:spPr/>
    </dgm:pt>
    <dgm:pt modelId="{49CE3824-2E7B-4269-BC66-A849F66E2FD0}" type="pres">
      <dgm:prSet presAssocID="{DE94D5C9-9A2E-4C61-B140-A97DC77CBFDB}" presName="rect2" presStyleLbl="fgImgPlace1" presStyleIdx="11" presStyleCnt="20"/>
      <dgm:spPr/>
    </dgm:pt>
    <dgm:pt modelId="{7A51E9F5-E18B-4C4B-BC78-B0793264FE26}" type="pres">
      <dgm:prSet presAssocID="{F70F5120-7E8D-40E1-946D-7A77EB0707D7}" presName="sibTrans" presStyleCnt="0"/>
      <dgm:spPr/>
    </dgm:pt>
    <dgm:pt modelId="{9DE6BCEF-C812-4BB3-8866-4E80DDBF162D}" type="pres">
      <dgm:prSet presAssocID="{41BD1123-A31F-405F-80EB-1AA99BFBF10C}" presName="composite" presStyleCnt="0"/>
      <dgm:spPr/>
    </dgm:pt>
    <dgm:pt modelId="{D79BDE42-E0CD-4F39-B43D-FED887351D6B}" type="pres">
      <dgm:prSet presAssocID="{41BD1123-A31F-405F-80EB-1AA99BFBF10C}" presName="rect1" presStyleLbl="trAlignAcc1" presStyleIdx="12" presStyleCnt="20">
        <dgm:presLayoutVars>
          <dgm:bulletEnabled val="1"/>
        </dgm:presLayoutVars>
      </dgm:prSet>
      <dgm:spPr/>
    </dgm:pt>
    <dgm:pt modelId="{02AD9BA4-8BAA-44DE-B588-665BDE0FB470}" type="pres">
      <dgm:prSet presAssocID="{41BD1123-A31F-405F-80EB-1AA99BFBF10C}" presName="rect2" presStyleLbl="fgImgPlace1" presStyleIdx="12" presStyleCnt="20"/>
      <dgm:spPr/>
    </dgm:pt>
    <dgm:pt modelId="{D2212D6B-B818-4415-9312-36D930ED9346}" type="pres">
      <dgm:prSet presAssocID="{EAA867E4-91DF-4A6E-BFD9-B687B4D19B7F}" presName="sibTrans" presStyleCnt="0"/>
      <dgm:spPr/>
    </dgm:pt>
    <dgm:pt modelId="{FADE81C3-A3A8-4540-B601-D2BE1C58DDA5}" type="pres">
      <dgm:prSet presAssocID="{CFA7DF7E-0129-4FDB-A9B9-6C127723E422}" presName="composite" presStyleCnt="0"/>
      <dgm:spPr/>
    </dgm:pt>
    <dgm:pt modelId="{DE3E65FA-84B4-4245-950A-0F9268A5BC2F}" type="pres">
      <dgm:prSet presAssocID="{CFA7DF7E-0129-4FDB-A9B9-6C127723E422}" presName="rect1" presStyleLbl="trAlignAcc1" presStyleIdx="13" presStyleCnt="20">
        <dgm:presLayoutVars>
          <dgm:bulletEnabled val="1"/>
        </dgm:presLayoutVars>
      </dgm:prSet>
      <dgm:spPr/>
    </dgm:pt>
    <dgm:pt modelId="{04A198BD-BC41-4A5C-B4EA-6A868020AFD1}" type="pres">
      <dgm:prSet presAssocID="{CFA7DF7E-0129-4FDB-A9B9-6C127723E422}" presName="rect2" presStyleLbl="fgImgPlace1" presStyleIdx="13" presStyleCnt="20"/>
      <dgm:spPr/>
    </dgm:pt>
    <dgm:pt modelId="{06CBD640-C733-4476-A49F-6A6FAC875E9E}" type="pres">
      <dgm:prSet presAssocID="{5ED69A04-9C23-4123-9222-07A1324C4FED}" presName="sibTrans" presStyleCnt="0"/>
      <dgm:spPr/>
    </dgm:pt>
    <dgm:pt modelId="{3A4C9887-9515-4347-B168-7E673E0FBB97}" type="pres">
      <dgm:prSet presAssocID="{44A4B750-B1A1-4A91-8754-91056A30506C}" presName="composite" presStyleCnt="0"/>
      <dgm:spPr/>
    </dgm:pt>
    <dgm:pt modelId="{2DE49A17-3847-4F20-8129-E54A8FAEF388}" type="pres">
      <dgm:prSet presAssocID="{44A4B750-B1A1-4A91-8754-91056A30506C}" presName="rect1" presStyleLbl="trAlignAcc1" presStyleIdx="14" presStyleCnt="20">
        <dgm:presLayoutVars>
          <dgm:bulletEnabled val="1"/>
        </dgm:presLayoutVars>
      </dgm:prSet>
      <dgm:spPr/>
    </dgm:pt>
    <dgm:pt modelId="{6D3A29F4-87A8-483F-804A-5C8887D47E7F}" type="pres">
      <dgm:prSet presAssocID="{44A4B750-B1A1-4A91-8754-91056A30506C}" presName="rect2" presStyleLbl="fgImgPlace1" presStyleIdx="14" presStyleCnt="20"/>
      <dgm:spPr/>
    </dgm:pt>
    <dgm:pt modelId="{947864D8-A142-4ACC-80EB-A84562DAB433}" type="pres">
      <dgm:prSet presAssocID="{5BC26D74-D517-4A48-A259-CD71A473806E}" presName="sibTrans" presStyleCnt="0"/>
      <dgm:spPr/>
    </dgm:pt>
    <dgm:pt modelId="{BA99C284-56F3-4648-AFC5-17533BDB040A}" type="pres">
      <dgm:prSet presAssocID="{9FE035D9-CEB6-442F-92A6-8A209E6E580B}" presName="composite" presStyleCnt="0"/>
      <dgm:spPr/>
    </dgm:pt>
    <dgm:pt modelId="{2FD56D32-CC78-46C5-9AF4-E5AC5EF2865D}" type="pres">
      <dgm:prSet presAssocID="{9FE035D9-CEB6-442F-92A6-8A209E6E580B}" presName="rect1" presStyleLbl="trAlignAcc1" presStyleIdx="15" presStyleCnt="20">
        <dgm:presLayoutVars>
          <dgm:bulletEnabled val="1"/>
        </dgm:presLayoutVars>
      </dgm:prSet>
      <dgm:spPr/>
    </dgm:pt>
    <dgm:pt modelId="{3BD22743-E887-4C37-9F30-9AE1494A0D12}" type="pres">
      <dgm:prSet presAssocID="{9FE035D9-CEB6-442F-92A6-8A209E6E580B}" presName="rect2" presStyleLbl="fgImgPlace1" presStyleIdx="15" presStyleCnt="20"/>
      <dgm:spPr/>
    </dgm:pt>
    <dgm:pt modelId="{E364741B-E7DD-4C9F-8D66-05C933ECD00E}" type="pres">
      <dgm:prSet presAssocID="{B2924718-E770-42BA-B8E6-6172483422D8}" presName="sibTrans" presStyleCnt="0"/>
      <dgm:spPr/>
    </dgm:pt>
    <dgm:pt modelId="{FD424600-7A74-49D4-9894-78772C68F1F9}" type="pres">
      <dgm:prSet presAssocID="{7A61E146-D868-4DB8-B866-E1593274CE41}" presName="composite" presStyleCnt="0"/>
      <dgm:spPr/>
    </dgm:pt>
    <dgm:pt modelId="{66FBBDC7-0349-4605-90EC-AA8EF3E898B4}" type="pres">
      <dgm:prSet presAssocID="{7A61E146-D868-4DB8-B866-E1593274CE41}" presName="rect1" presStyleLbl="trAlignAcc1" presStyleIdx="16" presStyleCnt="20">
        <dgm:presLayoutVars>
          <dgm:bulletEnabled val="1"/>
        </dgm:presLayoutVars>
      </dgm:prSet>
      <dgm:spPr/>
    </dgm:pt>
    <dgm:pt modelId="{17BD2DF7-7A80-4B7A-8FF2-581787E2DFBE}" type="pres">
      <dgm:prSet presAssocID="{7A61E146-D868-4DB8-B866-E1593274CE41}" presName="rect2" presStyleLbl="fgImgPlace1" presStyleIdx="16" presStyleCnt="20"/>
      <dgm:spPr/>
    </dgm:pt>
    <dgm:pt modelId="{6FA8D78C-430D-4FD8-BC20-A940E5F2C4DD}" type="pres">
      <dgm:prSet presAssocID="{34C2AF12-0FE6-4BCE-8F5B-4642D2D4272B}" presName="sibTrans" presStyleCnt="0"/>
      <dgm:spPr/>
    </dgm:pt>
    <dgm:pt modelId="{584B12DA-CFA9-400B-BF0D-A86D0D5DE549}" type="pres">
      <dgm:prSet presAssocID="{9783452F-A168-4C51-934D-6AB2811F4772}" presName="composite" presStyleCnt="0"/>
      <dgm:spPr/>
    </dgm:pt>
    <dgm:pt modelId="{033B2AE4-76D1-4EB8-A48A-33FFD93BEBA8}" type="pres">
      <dgm:prSet presAssocID="{9783452F-A168-4C51-934D-6AB2811F4772}" presName="rect1" presStyleLbl="trAlignAcc1" presStyleIdx="17" presStyleCnt="20">
        <dgm:presLayoutVars>
          <dgm:bulletEnabled val="1"/>
        </dgm:presLayoutVars>
      </dgm:prSet>
      <dgm:spPr/>
    </dgm:pt>
    <dgm:pt modelId="{80093548-6E9B-47F6-B0AD-94F797842D38}" type="pres">
      <dgm:prSet presAssocID="{9783452F-A168-4C51-934D-6AB2811F4772}" presName="rect2" presStyleLbl="fgImgPlace1" presStyleIdx="17" presStyleCnt="20"/>
      <dgm:spPr/>
    </dgm:pt>
    <dgm:pt modelId="{185F0F6E-DDA1-4049-87E8-4D5E1CFF1962}" type="pres">
      <dgm:prSet presAssocID="{AD4B9D44-1D95-4494-AA90-1C4AE7C789CE}" presName="sibTrans" presStyleCnt="0"/>
      <dgm:spPr/>
    </dgm:pt>
    <dgm:pt modelId="{1A4AD0F2-F317-486C-B26C-69AFFBB6CD56}" type="pres">
      <dgm:prSet presAssocID="{3D1D0F3E-99AF-46F8-B20D-A2D223DB15AD}" presName="composite" presStyleCnt="0"/>
      <dgm:spPr/>
    </dgm:pt>
    <dgm:pt modelId="{3B0EBFFB-A2C6-49D0-B261-BF4BFEBEFBF6}" type="pres">
      <dgm:prSet presAssocID="{3D1D0F3E-99AF-46F8-B20D-A2D223DB15AD}" presName="rect1" presStyleLbl="trAlignAcc1" presStyleIdx="18" presStyleCnt="20">
        <dgm:presLayoutVars>
          <dgm:bulletEnabled val="1"/>
        </dgm:presLayoutVars>
      </dgm:prSet>
      <dgm:spPr/>
    </dgm:pt>
    <dgm:pt modelId="{4617C4A4-BA2D-4611-A5A9-37497E09CB58}" type="pres">
      <dgm:prSet presAssocID="{3D1D0F3E-99AF-46F8-B20D-A2D223DB15AD}" presName="rect2" presStyleLbl="fgImgPlace1" presStyleIdx="18" presStyleCnt="20"/>
      <dgm:spPr/>
    </dgm:pt>
    <dgm:pt modelId="{0E98752A-BFFE-444A-9770-598A74A3FEBA}" type="pres">
      <dgm:prSet presAssocID="{C07AB604-1145-4626-9865-C5F550F2002A}" presName="sibTrans" presStyleCnt="0"/>
      <dgm:spPr/>
    </dgm:pt>
    <dgm:pt modelId="{038AF036-5671-4766-B881-100923D19388}" type="pres">
      <dgm:prSet presAssocID="{73528C88-E2FE-43E1-AB34-C0F197101F66}" presName="composite" presStyleCnt="0"/>
      <dgm:spPr/>
    </dgm:pt>
    <dgm:pt modelId="{0D2C2B66-1959-4832-99AA-166CEE8FDAC2}" type="pres">
      <dgm:prSet presAssocID="{73528C88-E2FE-43E1-AB34-C0F197101F66}" presName="rect1" presStyleLbl="trAlignAcc1" presStyleIdx="19" presStyleCnt="20">
        <dgm:presLayoutVars>
          <dgm:bulletEnabled val="1"/>
        </dgm:presLayoutVars>
      </dgm:prSet>
      <dgm:spPr/>
    </dgm:pt>
    <dgm:pt modelId="{CFF26878-8085-46C8-8870-BDD8A98BBAD6}" type="pres">
      <dgm:prSet presAssocID="{73528C88-E2FE-43E1-AB34-C0F197101F66}" presName="rect2" presStyleLbl="fgImgPlace1" presStyleIdx="19" presStyleCnt="20"/>
      <dgm:spPr/>
    </dgm:pt>
  </dgm:ptLst>
  <dgm:cxnLst>
    <dgm:cxn modelId="{C68EA200-4FDB-4EC7-A030-EA52CCECBE74}" type="presOf" srcId="{41BD1123-A31F-405F-80EB-1AA99BFBF10C}" destId="{D79BDE42-E0CD-4F39-B43D-FED887351D6B}" srcOrd="0" destOrd="0" presId="urn:microsoft.com/office/officeart/2008/layout/PictureStrips"/>
    <dgm:cxn modelId="{A812EA04-C428-4D63-A77A-9F50271AE5C4}" srcId="{E8E4D967-A390-4948-BA39-94E7C559B9CB}" destId="{36891C07-9CF0-41B0-90EB-1CACA463DC4B}" srcOrd="0" destOrd="0" parTransId="{13D545FD-A715-490E-BC0A-F35287188FCA}" sibTransId="{B7797178-C9D4-4D82-A807-F1DCCAA489CC}"/>
    <dgm:cxn modelId="{B3597D08-6982-4BAE-BEC5-8DF67B23D29D}" type="presOf" srcId="{E8E4D967-A390-4948-BA39-94E7C559B9CB}" destId="{C49356ED-679A-4248-B4A0-585ED06CDAEB}" srcOrd="0" destOrd="0" presId="urn:microsoft.com/office/officeart/2008/layout/PictureStrips"/>
    <dgm:cxn modelId="{93504C0A-E959-4D41-A86A-59A2E834B6C1}" type="presOf" srcId="{CFA7DF7E-0129-4FDB-A9B9-6C127723E422}" destId="{DE3E65FA-84B4-4245-950A-0F9268A5BC2F}" srcOrd="0" destOrd="0" presId="urn:microsoft.com/office/officeart/2008/layout/PictureStrips"/>
    <dgm:cxn modelId="{83E8C90A-6CB5-4542-9217-30494E236F3B}" srcId="{E8E4D967-A390-4948-BA39-94E7C559B9CB}" destId="{9B920D1C-5617-426E-B6B5-4C1602F29C98}" srcOrd="3" destOrd="0" parTransId="{A5794C63-AE16-4AD6-B7CD-67E9990B5756}" sibTransId="{4D576C4A-7944-4ED8-B55B-F889E429FBE6}"/>
    <dgm:cxn modelId="{8D928A0D-CF4B-4AD2-838B-276741B4F69F}" type="presOf" srcId="{36891C07-9CF0-41B0-90EB-1CACA463DC4B}" destId="{6CA7B097-E64E-45F3-8A7B-D39CDC934E3D}" srcOrd="0" destOrd="0" presId="urn:microsoft.com/office/officeart/2008/layout/PictureStrips"/>
    <dgm:cxn modelId="{5BCD850F-61AF-455C-B8D8-D6FEC1C51AA1}" type="presOf" srcId="{12436BC5-4C8F-4276-8058-FCFB063BEDEA}" destId="{977D07A4-3A63-4933-81FC-AB1FABD13CD7}" srcOrd="0" destOrd="0" presId="urn:microsoft.com/office/officeart/2008/layout/PictureStrips"/>
    <dgm:cxn modelId="{481F3511-90D1-4F64-A86C-ACD7BCE2F457}" type="presOf" srcId="{44A4B750-B1A1-4A91-8754-91056A30506C}" destId="{2DE49A17-3847-4F20-8129-E54A8FAEF388}" srcOrd="0" destOrd="0" presId="urn:microsoft.com/office/officeart/2008/layout/PictureStrips"/>
    <dgm:cxn modelId="{9DB50B1E-F46F-4DF8-8229-B73A236587B1}" srcId="{E8E4D967-A390-4948-BA39-94E7C559B9CB}" destId="{3D5809BB-4D9E-4569-98B4-BA9FB0C31462}" srcOrd="4" destOrd="0" parTransId="{6FF5B574-BBBE-4145-AEC2-F026118506FA}" sibTransId="{7FF2BF47-358E-40C1-80DD-E15D333540F8}"/>
    <dgm:cxn modelId="{8FE54A1E-2037-4706-ABDC-AE30D44F4FF0}" srcId="{E8E4D967-A390-4948-BA39-94E7C559B9CB}" destId="{9783452F-A168-4C51-934D-6AB2811F4772}" srcOrd="17" destOrd="0" parTransId="{A680C991-C534-4742-AB4E-00DE448520A2}" sibTransId="{AD4B9D44-1D95-4494-AA90-1C4AE7C789CE}"/>
    <dgm:cxn modelId="{C871B029-57EE-49C4-B63D-F060C3BECFF6}" type="presOf" srcId="{1046AE39-31D8-447F-AE39-4EDB98DC8E8A}" destId="{2E2944A7-AEFB-4A70-9BDF-2AA0ED17F49D}" srcOrd="0" destOrd="0" presId="urn:microsoft.com/office/officeart/2008/layout/PictureStrips"/>
    <dgm:cxn modelId="{A567892A-7EC0-498D-A2DB-A044A0CAAC99}" srcId="{E8E4D967-A390-4948-BA39-94E7C559B9CB}" destId="{73528C88-E2FE-43E1-AB34-C0F197101F66}" srcOrd="19" destOrd="0" parTransId="{66D5045C-F05C-4EFA-AD62-747D06C14167}" sibTransId="{83AA4726-D68F-40EF-A225-6619B16A6F6C}"/>
    <dgm:cxn modelId="{42F1F32C-CC94-4482-BDB6-602CB1E7A60E}" srcId="{E8E4D967-A390-4948-BA39-94E7C559B9CB}" destId="{1046AE39-31D8-447F-AE39-4EDB98DC8E8A}" srcOrd="2" destOrd="0" parTransId="{750B84C9-AC62-42D6-A706-76F59320D9A2}" sibTransId="{6CF4B406-2E30-4932-A3F9-D0FF521EF297}"/>
    <dgm:cxn modelId="{AA9DFE36-1074-4B3F-971F-13A406F18FBD}" type="presOf" srcId="{73528C88-E2FE-43E1-AB34-C0F197101F66}" destId="{0D2C2B66-1959-4832-99AA-166CEE8FDAC2}" srcOrd="0" destOrd="0" presId="urn:microsoft.com/office/officeart/2008/layout/PictureStrips"/>
    <dgm:cxn modelId="{E71FD75B-2FE8-4517-9E57-39C2A61CF9E8}" type="presOf" srcId="{DE94D5C9-9A2E-4C61-B140-A97DC77CBFDB}" destId="{7A3CB484-8994-4EBE-9A33-229444F21A28}" srcOrd="0" destOrd="0" presId="urn:microsoft.com/office/officeart/2008/layout/PictureStrips"/>
    <dgm:cxn modelId="{3221455D-6C1B-4BD3-B541-6D63BF75A3F8}" type="presOf" srcId="{88823CB8-3554-4370-B164-DF95BA6482F3}" destId="{D3A1B94E-5180-4664-A256-27888C06AA60}" srcOrd="0" destOrd="0" presId="urn:microsoft.com/office/officeart/2008/layout/PictureStrips"/>
    <dgm:cxn modelId="{4B1F3D60-B49A-458E-BD89-AE21D2FCE4A0}" srcId="{E8E4D967-A390-4948-BA39-94E7C559B9CB}" destId="{44A4B750-B1A1-4A91-8754-91056A30506C}" srcOrd="14" destOrd="0" parTransId="{104A4B75-508F-4325-B184-FD33FE733688}" sibTransId="{5BC26D74-D517-4A48-A259-CD71A473806E}"/>
    <dgm:cxn modelId="{4C9FDC60-E87A-4948-B487-2CEDC0054394}" type="presOf" srcId="{9FE035D9-CEB6-442F-92A6-8A209E6E580B}" destId="{2FD56D32-CC78-46C5-9AF4-E5AC5EF2865D}" srcOrd="0" destOrd="0" presId="urn:microsoft.com/office/officeart/2008/layout/PictureStrips"/>
    <dgm:cxn modelId="{3395A341-D247-4524-952E-4D87900820B8}" srcId="{E8E4D967-A390-4948-BA39-94E7C559B9CB}" destId="{27FA34D5-1709-4FF3-BFD8-BCA889D80560}" srcOrd="10" destOrd="0" parTransId="{53B0431F-6FED-435C-A849-F18E466B9D35}" sibTransId="{E1AD9A03-89CC-4FD4-96D1-9C26A8E734D9}"/>
    <dgm:cxn modelId="{A179AC42-E4D1-42BC-BE77-C0E049C8A70D}" srcId="{E8E4D967-A390-4948-BA39-94E7C559B9CB}" destId="{88823CB8-3554-4370-B164-DF95BA6482F3}" srcOrd="6" destOrd="0" parTransId="{02035571-4A01-4CDE-97B6-5137B33C7CA7}" sibTransId="{A5211A10-B951-432F-8F9D-E1CA4AEE6EA0}"/>
    <dgm:cxn modelId="{9B64B24D-E17C-40BB-92E1-F34BF1BB5A7D}" type="presOf" srcId="{9B920D1C-5617-426E-B6B5-4C1602F29C98}" destId="{EBFE5BCD-05BB-4B16-B809-AE27E3EC981E}" srcOrd="0" destOrd="0" presId="urn:microsoft.com/office/officeart/2008/layout/PictureStrips"/>
    <dgm:cxn modelId="{A86A0F4F-B11D-486C-B689-74180B49CF01}" type="presOf" srcId="{9783452F-A168-4C51-934D-6AB2811F4772}" destId="{033B2AE4-76D1-4EB8-A48A-33FFD93BEBA8}" srcOrd="0" destOrd="0" presId="urn:microsoft.com/office/officeart/2008/layout/PictureStrips"/>
    <dgm:cxn modelId="{F45FF054-21FE-482D-B70A-F6B89B909209}" type="presOf" srcId="{E66E28D9-F2DA-4BB4-BE59-23DCF092951F}" destId="{3444DF7A-4D2A-4AFC-99CD-1ABC67C1CED7}" srcOrd="0" destOrd="0" presId="urn:microsoft.com/office/officeart/2008/layout/PictureStrips"/>
    <dgm:cxn modelId="{30527782-8F4F-47A3-81D9-D40B7EE04ED0}" srcId="{E8E4D967-A390-4948-BA39-94E7C559B9CB}" destId="{12436BC5-4C8F-4276-8058-FCFB063BEDEA}" srcOrd="8" destOrd="0" parTransId="{97E68C7E-F7F3-4AF8-80CA-97F930572F7E}" sibTransId="{6914D214-B39A-4F99-8B5F-612FC5E2D440}"/>
    <dgm:cxn modelId="{6701568A-D2B0-4E2F-9BDE-EF25EE2C70F1}" type="presOf" srcId="{3D5809BB-4D9E-4569-98B4-BA9FB0C31462}" destId="{070C5CD4-0C4C-420A-A632-5AD4C3A55309}" srcOrd="0" destOrd="0" presId="urn:microsoft.com/office/officeart/2008/layout/PictureStrips"/>
    <dgm:cxn modelId="{291F4D8B-0E00-451B-BFBA-81411283C4ED}" srcId="{E8E4D967-A390-4948-BA39-94E7C559B9CB}" destId="{E66E28D9-F2DA-4BB4-BE59-23DCF092951F}" srcOrd="5" destOrd="0" parTransId="{FDD98ECE-8274-42CC-9F14-B473123DFDDE}" sibTransId="{853DA3C5-3EF5-4402-B7D2-8BA2CF771491}"/>
    <dgm:cxn modelId="{8556D590-2DDA-4D2E-AA7B-0F9AC0F8A0E8}" type="presOf" srcId="{1246F206-D4D0-4D35-AB66-534EA1F55C0D}" destId="{EBEFA862-6E3C-4139-90E4-12AEBF0C0A75}" srcOrd="0" destOrd="0" presId="urn:microsoft.com/office/officeart/2008/layout/PictureStrips"/>
    <dgm:cxn modelId="{9029DD90-8596-41BE-B042-00AB4D8077AC}" srcId="{E8E4D967-A390-4948-BA39-94E7C559B9CB}" destId="{7A61E146-D868-4DB8-B866-E1593274CE41}" srcOrd="16" destOrd="0" parTransId="{AF07A850-17C2-4540-AD25-D5548A514528}" sibTransId="{34C2AF12-0FE6-4BCE-8F5B-4642D2D4272B}"/>
    <dgm:cxn modelId="{A15B8E93-D486-4EA4-94DB-07F287D6DF1E}" srcId="{E8E4D967-A390-4948-BA39-94E7C559B9CB}" destId="{9FE035D9-CEB6-442F-92A6-8A209E6E580B}" srcOrd="15" destOrd="0" parTransId="{15B9D38B-9643-474E-84B0-4C306F9BAC6D}" sibTransId="{B2924718-E770-42BA-B8E6-6172483422D8}"/>
    <dgm:cxn modelId="{4303DDA4-5CDB-49A3-A610-22781DD0E3C2}" srcId="{E8E4D967-A390-4948-BA39-94E7C559B9CB}" destId="{1246F206-D4D0-4D35-AB66-534EA1F55C0D}" srcOrd="1" destOrd="0" parTransId="{B6A559DB-5AAB-41B8-8796-07086AF6FF42}" sibTransId="{D4805110-39AE-47AB-B164-18E2186D9DC8}"/>
    <dgm:cxn modelId="{A9C18EA8-4D85-4678-BB56-D8B15F70F438}" srcId="{E8E4D967-A390-4948-BA39-94E7C559B9CB}" destId="{CFA7DF7E-0129-4FDB-A9B9-6C127723E422}" srcOrd="13" destOrd="0" parTransId="{0950F454-7704-4E91-AF11-A8FECB2BBA35}" sibTransId="{5ED69A04-9C23-4123-9222-07A1324C4FED}"/>
    <dgm:cxn modelId="{3A8340BD-6F42-4465-AB5D-D129A4EB9BD1}" srcId="{E8E4D967-A390-4948-BA39-94E7C559B9CB}" destId="{41BD1123-A31F-405F-80EB-1AA99BFBF10C}" srcOrd="12" destOrd="0" parTransId="{EF8BEBE0-6C43-49DA-B493-6B65AC4A928F}" sibTransId="{EAA867E4-91DF-4A6E-BFD9-B687B4D19B7F}"/>
    <dgm:cxn modelId="{417FADCD-FB57-48D5-87AE-7BE2E1329B4B}" type="presOf" srcId="{27FA34D5-1709-4FF3-BFD8-BCA889D80560}" destId="{535CADD1-CC26-46C5-8ED5-44AB5C1281ED}" srcOrd="0" destOrd="0" presId="urn:microsoft.com/office/officeart/2008/layout/PictureStrips"/>
    <dgm:cxn modelId="{0E45F0DA-1E84-47C4-8056-AFDAB294FDB0}" type="presOf" srcId="{3D1D0F3E-99AF-46F8-B20D-A2D223DB15AD}" destId="{3B0EBFFB-A2C6-49D0-B261-BF4BFEBEFBF6}" srcOrd="0" destOrd="0" presId="urn:microsoft.com/office/officeart/2008/layout/PictureStrips"/>
    <dgm:cxn modelId="{89E6D7DE-4B94-4A73-A030-6C3483C0D128}" srcId="{E8E4D967-A390-4948-BA39-94E7C559B9CB}" destId="{3D1D0F3E-99AF-46F8-B20D-A2D223DB15AD}" srcOrd="18" destOrd="0" parTransId="{5126D067-7A25-47E4-9B7E-FDE3D4F6FDFB}" sibTransId="{C07AB604-1145-4626-9865-C5F550F2002A}"/>
    <dgm:cxn modelId="{614B03E7-32CA-40BE-888A-1A91BF648720}" srcId="{E8E4D967-A390-4948-BA39-94E7C559B9CB}" destId="{52513281-2CCC-4B13-A79E-E1CC3A655A97}" srcOrd="9" destOrd="0" parTransId="{70B013FA-6D47-40DD-AE34-D5500C3C32D4}" sibTransId="{488C5765-053E-44CC-A0BC-911ADC24A8D2}"/>
    <dgm:cxn modelId="{D0357CEA-C8CD-48D9-AC75-68E9657F927D}" type="presOf" srcId="{7A61E146-D868-4DB8-B866-E1593274CE41}" destId="{66FBBDC7-0349-4605-90EC-AA8EF3E898B4}" srcOrd="0" destOrd="0" presId="urn:microsoft.com/office/officeart/2008/layout/PictureStrips"/>
    <dgm:cxn modelId="{3F10FAEE-3795-4195-865E-924C568F32AE}" srcId="{E8E4D967-A390-4948-BA39-94E7C559B9CB}" destId="{DE94D5C9-9A2E-4C61-B140-A97DC77CBFDB}" srcOrd="11" destOrd="0" parTransId="{3A899C7B-4DCF-4A5B-910F-4E321AF06D39}" sibTransId="{F70F5120-7E8D-40E1-946D-7A77EB0707D7}"/>
    <dgm:cxn modelId="{2C51B1F0-5EF4-4463-9C54-A556462F7B2C}" srcId="{E8E4D967-A390-4948-BA39-94E7C559B9CB}" destId="{72E649F8-0E7F-4471-9DBE-B29B4AB239C9}" srcOrd="7" destOrd="0" parTransId="{28BC2EA9-213B-4A19-9CBB-2380B4EDE164}" sibTransId="{E9746664-D1A0-43C1-9A52-3D0AE5F1B436}"/>
    <dgm:cxn modelId="{42B37EF4-E2E3-482A-9C5A-BAB47B4D7FA1}" type="presOf" srcId="{52513281-2CCC-4B13-A79E-E1CC3A655A97}" destId="{DA138700-DE21-44E8-8AF5-6B6703449978}" srcOrd="0" destOrd="0" presId="urn:microsoft.com/office/officeart/2008/layout/PictureStrips"/>
    <dgm:cxn modelId="{91AD2CFD-7E97-4166-95FC-E3DDD591B5A0}" type="presOf" srcId="{72E649F8-0E7F-4471-9DBE-B29B4AB239C9}" destId="{97214858-3892-4484-B683-59AE74EC39ED}" srcOrd="0" destOrd="0" presId="urn:microsoft.com/office/officeart/2008/layout/PictureStrips"/>
    <dgm:cxn modelId="{6EFA54C4-6CE3-4F2A-861C-C1F26798D231}" type="presParOf" srcId="{C49356ED-679A-4248-B4A0-585ED06CDAEB}" destId="{DDBD2D56-509E-4962-A98F-534FAFC18CD5}" srcOrd="0" destOrd="0" presId="urn:microsoft.com/office/officeart/2008/layout/PictureStrips"/>
    <dgm:cxn modelId="{1BC3B15E-9A11-4A0C-9FBC-3353E80B1931}" type="presParOf" srcId="{DDBD2D56-509E-4962-A98F-534FAFC18CD5}" destId="{6CA7B097-E64E-45F3-8A7B-D39CDC934E3D}" srcOrd="0" destOrd="0" presId="urn:microsoft.com/office/officeart/2008/layout/PictureStrips"/>
    <dgm:cxn modelId="{8F6A207A-C9B3-407B-9B47-CBE8BCBED831}" type="presParOf" srcId="{DDBD2D56-509E-4962-A98F-534FAFC18CD5}" destId="{476B5834-EDA2-458C-BB4F-2D9518E65B86}" srcOrd="1" destOrd="0" presId="urn:microsoft.com/office/officeart/2008/layout/PictureStrips"/>
    <dgm:cxn modelId="{36E4952B-5254-44EA-8A79-A6F94CD86EE8}" type="presParOf" srcId="{C49356ED-679A-4248-B4A0-585ED06CDAEB}" destId="{01873666-5A9E-41A6-9E3B-2576386C6F5F}" srcOrd="1" destOrd="0" presId="urn:microsoft.com/office/officeart/2008/layout/PictureStrips"/>
    <dgm:cxn modelId="{6F864907-E786-4890-BB58-F16A81862D6F}" type="presParOf" srcId="{C49356ED-679A-4248-B4A0-585ED06CDAEB}" destId="{1A055D45-52F1-45F8-9C5D-A3819DC8F316}" srcOrd="2" destOrd="0" presId="urn:microsoft.com/office/officeart/2008/layout/PictureStrips"/>
    <dgm:cxn modelId="{47F2F50A-9B89-40AB-9DFA-3724396E75BC}" type="presParOf" srcId="{1A055D45-52F1-45F8-9C5D-A3819DC8F316}" destId="{EBEFA862-6E3C-4139-90E4-12AEBF0C0A75}" srcOrd="0" destOrd="0" presId="urn:microsoft.com/office/officeart/2008/layout/PictureStrips"/>
    <dgm:cxn modelId="{273802AD-D2AA-4565-AC83-1BDA445909FB}" type="presParOf" srcId="{1A055D45-52F1-45F8-9C5D-A3819DC8F316}" destId="{63968750-D046-494D-B8CF-C37C7337EB38}" srcOrd="1" destOrd="0" presId="urn:microsoft.com/office/officeart/2008/layout/PictureStrips"/>
    <dgm:cxn modelId="{9FFC9B21-7BB1-41F3-9FF9-3B56C4108A31}" type="presParOf" srcId="{C49356ED-679A-4248-B4A0-585ED06CDAEB}" destId="{0B132015-B554-460B-93A6-632EB45645F9}" srcOrd="3" destOrd="0" presId="urn:microsoft.com/office/officeart/2008/layout/PictureStrips"/>
    <dgm:cxn modelId="{5D1348C6-79D7-4138-A1D2-FE540E775508}" type="presParOf" srcId="{C49356ED-679A-4248-B4A0-585ED06CDAEB}" destId="{BC5B0C6D-5B98-477B-A67B-9116362B7766}" srcOrd="4" destOrd="0" presId="urn:microsoft.com/office/officeart/2008/layout/PictureStrips"/>
    <dgm:cxn modelId="{ACE4FCB1-EA79-4B9F-93E3-488F089A448F}" type="presParOf" srcId="{BC5B0C6D-5B98-477B-A67B-9116362B7766}" destId="{2E2944A7-AEFB-4A70-9BDF-2AA0ED17F49D}" srcOrd="0" destOrd="0" presId="urn:microsoft.com/office/officeart/2008/layout/PictureStrips"/>
    <dgm:cxn modelId="{84A3510C-44F2-4DE1-BEAE-CFEA69B0BC23}" type="presParOf" srcId="{BC5B0C6D-5B98-477B-A67B-9116362B7766}" destId="{AA04C76A-B7C5-4D99-B063-9E0D3AD70DA2}" srcOrd="1" destOrd="0" presId="urn:microsoft.com/office/officeart/2008/layout/PictureStrips"/>
    <dgm:cxn modelId="{28316593-404A-40C7-A485-AC5211D6F4F3}" type="presParOf" srcId="{C49356ED-679A-4248-B4A0-585ED06CDAEB}" destId="{2C88D6AF-4AAF-444E-9BA5-99D7DD199B07}" srcOrd="5" destOrd="0" presId="urn:microsoft.com/office/officeart/2008/layout/PictureStrips"/>
    <dgm:cxn modelId="{3068CA23-6BD5-4B43-B413-76B18F1BDFB2}" type="presParOf" srcId="{C49356ED-679A-4248-B4A0-585ED06CDAEB}" destId="{4D8CDA22-F3F5-43D5-A0EC-8957ECC0DA9A}" srcOrd="6" destOrd="0" presId="urn:microsoft.com/office/officeart/2008/layout/PictureStrips"/>
    <dgm:cxn modelId="{A2341148-7605-4D9C-9534-3901072E5B00}" type="presParOf" srcId="{4D8CDA22-F3F5-43D5-A0EC-8957ECC0DA9A}" destId="{EBFE5BCD-05BB-4B16-B809-AE27E3EC981E}" srcOrd="0" destOrd="0" presId="urn:microsoft.com/office/officeart/2008/layout/PictureStrips"/>
    <dgm:cxn modelId="{C8FD4E75-8A94-4814-94F6-F588BB248347}" type="presParOf" srcId="{4D8CDA22-F3F5-43D5-A0EC-8957ECC0DA9A}" destId="{CB9B6211-76C5-4E55-9A91-EE8CC2FE9F33}" srcOrd="1" destOrd="0" presId="urn:microsoft.com/office/officeart/2008/layout/PictureStrips"/>
    <dgm:cxn modelId="{F813FEA4-07E2-4D6F-A230-8CF4229B8B07}" type="presParOf" srcId="{C49356ED-679A-4248-B4A0-585ED06CDAEB}" destId="{C9C23E3E-8269-4B2B-B9F8-3024283B7AB6}" srcOrd="7" destOrd="0" presId="urn:microsoft.com/office/officeart/2008/layout/PictureStrips"/>
    <dgm:cxn modelId="{4C1312CC-C61D-4BA5-9DB9-8C37A148879D}" type="presParOf" srcId="{C49356ED-679A-4248-B4A0-585ED06CDAEB}" destId="{185E7923-71D3-4867-8F51-5CE8E3CA18CC}" srcOrd="8" destOrd="0" presId="urn:microsoft.com/office/officeart/2008/layout/PictureStrips"/>
    <dgm:cxn modelId="{180A122A-9857-469F-ACF1-00D5D16D031F}" type="presParOf" srcId="{185E7923-71D3-4867-8F51-5CE8E3CA18CC}" destId="{070C5CD4-0C4C-420A-A632-5AD4C3A55309}" srcOrd="0" destOrd="0" presId="urn:microsoft.com/office/officeart/2008/layout/PictureStrips"/>
    <dgm:cxn modelId="{02FEA6A9-4279-4D8A-A17B-F7FA0477AD0D}" type="presParOf" srcId="{185E7923-71D3-4867-8F51-5CE8E3CA18CC}" destId="{EEB18447-C694-4342-9E3E-9CD5757B4A65}" srcOrd="1" destOrd="0" presId="urn:microsoft.com/office/officeart/2008/layout/PictureStrips"/>
    <dgm:cxn modelId="{34305B5C-62AE-46F8-A44F-4BE9EED5253C}" type="presParOf" srcId="{C49356ED-679A-4248-B4A0-585ED06CDAEB}" destId="{C7BF13D6-7D49-49C8-9C97-9C5F1D55E7D1}" srcOrd="9" destOrd="0" presId="urn:microsoft.com/office/officeart/2008/layout/PictureStrips"/>
    <dgm:cxn modelId="{6892B3E9-1CDF-4765-991A-738A72308FDD}" type="presParOf" srcId="{C49356ED-679A-4248-B4A0-585ED06CDAEB}" destId="{08FA5B48-FDF5-4D67-94F5-C5375E78FDE9}" srcOrd="10" destOrd="0" presId="urn:microsoft.com/office/officeart/2008/layout/PictureStrips"/>
    <dgm:cxn modelId="{DBEDC67D-F125-49E1-B592-721CEEE2E79A}" type="presParOf" srcId="{08FA5B48-FDF5-4D67-94F5-C5375E78FDE9}" destId="{3444DF7A-4D2A-4AFC-99CD-1ABC67C1CED7}" srcOrd="0" destOrd="0" presId="urn:microsoft.com/office/officeart/2008/layout/PictureStrips"/>
    <dgm:cxn modelId="{1DD078EC-BC41-4D41-A87E-0B3F5FEDAF66}" type="presParOf" srcId="{08FA5B48-FDF5-4D67-94F5-C5375E78FDE9}" destId="{1E40DD29-7454-4A85-98BD-938118AD3398}" srcOrd="1" destOrd="0" presId="urn:microsoft.com/office/officeart/2008/layout/PictureStrips"/>
    <dgm:cxn modelId="{63718B0E-71A7-4029-8C66-15EB417DE6F4}" type="presParOf" srcId="{C49356ED-679A-4248-B4A0-585ED06CDAEB}" destId="{EAAA8C2D-3344-4D7C-8A88-2CA67A6F8DA3}" srcOrd="11" destOrd="0" presId="urn:microsoft.com/office/officeart/2008/layout/PictureStrips"/>
    <dgm:cxn modelId="{7459A18E-2600-486C-A97F-8D6E565F802D}" type="presParOf" srcId="{C49356ED-679A-4248-B4A0-585ED06CDAEB}" destId="{577823ED-AAA9-437C-8CFC-E655FDB1F849}" srcOrd="12" destOrd="0" presId="urn:microsoft.com/office/officeart/2008/layout/PictureStrips"/>
    <dgm:cxn modelId="{AE311ECA-90DB-4CC0-B218-D952655038FC}" type="presParOf" srcId="{577823ED-AAA9-437C-8CFC-E655FDB1F849}" destId="{D3A1B94E-5180-4664-A256-27888C06AA60}" srcOrd="0" destOrd="0" presId="urn:microsoft.com/office/officeart/2008/layout/PictureStrips"/>
    <dgm:cxn modelId="{AA145DE4-99F8-461D-9F85-0B43E8F769F2}" type="presParOf" srcId="{577823ED-AAA9-437C-8CFC-E655FDB1F849}" destId="{09F9ABEB-DE2D-49E6-B831-825A46E99AE4}" srcOrd="1" destOrd="0" presId="urn:microsoft.com/office/officeart/2008/layout/PictureStrips"/>
    <dgm:cxn modelId="{C4B7D288-915F-46A8-9603-FB02FF405FC6}" type="presParOf" srcId="{C49356ED-679A-4248-B4A0-585ED06CDAEB}" destId="{2641C010-C1B9-4A90-A7F3-577B8CD0B1D5}" srcOrd="13" destOrd="0" presId="urn:microsoft.com/office/officeart/2008/layout/PictureStrips"/>
    <dgm:cxn modelId="{073DAEAE-009C-4809-B7F1-9976145E0CA5}" type="presParOf" srcId="{C49356ED-679A-4248-B4A0-585ED06CDAEB}" destId="{7DBDB042-FB74-4AD6-9118-B3C25B27FA09}" srcOrd="14" destOrd="0" presId="urn:microsoft.com/office/officeart/2008/layout/PictureStrips"/>
    <dgm:cxn modelId="{6AD43513-2145-4B59-B70A-EEF0489B47B5}" type="presParOf" srcId="{7DBDB042-FB74-4AD6-9118-B3C25B27FA09}" destId="{97214858-3892-4484-B683-59AE74EC39ED}" srcOrd="0" destOrd="0" presId="urn:microsoft.com/office/officeart/2008/layout/PictureStrips"/>
    <dgm:cxn modelId="{326C7B53-A307-4B10-8BE8-45AFB7FB8F21}" type="presParOf" srcId="{7DBDB042-FB74-4AD6-9118-B3C25B27FA09}" destId="{596EB7C9-6783-462F-960B-9800DD46F4E7}" srcOrd="1" destOrd="0" presId="urn:microsoft.com/office/officeart/2008/layout/PictureStrips"/>
    <dgm:cxn modelId="{64F2395D-662A-426C-B168-7265676916F2}" type="presParOf" srcId="{C49356ED-679A-4248-B4A0-585ED06CDAEB}" destId="{50A8DFF3-7FBB-4239-B142-AB6A07F19891}" srcOrd="15" destOrd="0" presId="urn:microsoft.com/office/officeart/2008/layout/PictureStrips"/>
    <dgm:cxn modelId="{1BD67E8D-C5B7-468D-8BA3-CA98A46A0272}" type="presParOf" srcId="{C49356ED-679A-4248-B4A0-585ED06CDAEB}" destId="{507B2186-279B-4306-893F-82999F370A64}" srcOrd="16" destOrd="0" presId="urn:microsoft.com/office/officeart/2008/layout/PictureStrips"/>
    <dgm:cxn modelId="{45C51439-3648-40EC-B480-54D17DA6EA31}" type="presParOf" srcId="{507B2186-279B-4306-893F-82999F370A64}" destId="{977D07A4-3A63-4933-81FC-AB1FABD13CD7}" srcOrd="0" destOrd="0" presId="urn:microsoft.com/office/officeart/2008/layout/PictureStrips"/>
    <dgm:cxn modelId="{37EE64F9-AD79-4A7F-BF9D-1A4FD58A857B}" type="presParOf" srcId="{507B2186-279B-4306-893F-82999F370A64}" destId="{A93666FF-E9C2-45AF-A929-A43839B0DE74}" srcOrd="1" destOrd="0" presId="urn:microsoft.com/office/officeart/2008/layout/PictureStrips"/>
    <dgm:cxn modelId="{EF855B1C-925A-4341-8D3B-1535FC0229B6}" type="presParOf" srcId="{C49356ED-679A-4248-B4A0-585ED06CDAEB}" destId="{7483B8FB-A4FF-4D04-9727-755133968A47}" srcOrd="17" destOrd="0" presId="urn:microsoft.com/office/officeart/2008/layout/PictureStrips"/>
    <dgm:cxn modelId="{F6D76C80-0ED1-42B5-A638-5685435715F8}" type="presParOf" srcId="{C49356ED-679A-4248-B4A0-585ED06CDAEB}" destId="{8774E9BE-7C76-4EA1-A4FD-D904F0A7D6DC}" srcOrd="18" destOrd="0" presId="urn:microsoft.com/office/officeart/2008/layout/PictureStrips"/>
    <dgm:cxn modelId="{8E50F2C9-DA3C-4EC7-9A43-EC411C3A8047}" type="presParOf" srcId="{8774E9BE-7C76-4EA1-A4FD-D904F0A7D6DC}" destId="{DA138700-DE21-44E8-8AF5-6B6703449978}" srcOrd="0" destOrd="0" presId="urn:microsoft.com/office/officeart/2008/layout/PictureStrips"/>
    <dgm:cxn modelId="{CDCF617F-7173-479C-A5DD-1E3C57449394}" type="presParOf" srcId="{8774E9BE-7C76-4EA1-A4FD-D904F0A7D6DC}" destId="{902ED08C-B816-43E1-9009-7408525D82AE}" srcOrd="1" destOrd="0" presId="urn:microsoft.com/office/officeart/2008/layout/PictureStrips"/>
    <dgm:cxn modelId="{2B7DAB77-A86F-4C74-A475-B13C2DA05816}" type="presParOf" srcId="{C49356ED-679A-4248-B4A0-585ED06CDAEB}" destId="{6DA80EB1-2049-4D2A-BF3C-6FBB7141C52F}" srcOrd="19" destOrd="0" presId="urn:microsoft.com/office/officeart/2008/layout/PictureStrips"/>
    <dgm:cxn modelId="{66BCBB6C-1286-49CA-9BE2-3CFCFDE56C26}" type="presParOf" srcId="{C49356ED-679A-4248-B4A0-585ED06CDAEB}" destId="{2E3D71B3-3B6A-4F56-A776-6E2F6B667304}" srcOrd="20" destOrd="0" presId="urn:microsoft.com/office/officeart/2008/layout/PictureStrips"/>
    <dgm:cxn modelId="{4502D3BE-4387-4950-A1AF-EAB8CC2B6A5C}" type="presParOf" srcId="{2E3D71B3-3B6A-4F56-A776-6E2F6B667304}" destId="{535CADD1-CC26-46C5-8ED5-44AB5C1281ED}" srcOrd="0" destOrd="0" presId="urn:microsoft.com/office/officeart/2008/layout/PictureStrips"/>
    <dgm:cxn modelId="{06CB3CF5-0526-4FFD-AC75-836D5BF29FD7}" type="presParOf" srcId="{2E3D71B3-3B6A-4F56-A776-6E2F6B667304}" destId="{C3A3F6F9-E0D9-42B0-9BE1-B74CF480AB60}" srcOrd="1" destOrd="0" presId="urn:microsoft.com/office/officeart/2008/layout/PictureStrips"/>
    <dgm:cxn modelId="{0C9E8D86-BE12-4E30-B68F-EDED0B18B21F}" type="presParOf" srcId="{C49356ED-679A-4248-B4A0-585ED06CDAEB}" destId="{80A4756A-771A-4EBB-BD95-BFF0035B0DCA}" srcOrd="21" destOrd="0" presId="urn:microsoft.com/office/officeart/2008/layout/PictureStrips"/>
    <dgm:cxn modelId="{86365A12-FA33-4DFF-A6AB-625BBA910783}" type="presParOf" srcId="{C49356ED-679A-4248-B4A0-585ED06CDAEB}" destId="{F0BF2EF8-BA7E-41DC-AF10-381FDE4769B5}" srcOrd="22" destOrd="0" presId="urn:microsoft.com/office/officeart/2008/layout/PictureStrips"/>
    <dgm:cxn modelId="{4F9D63CE-E03D-4983-A597-9EC7FD120D24}" type="presParOf" srcId="{F0BF2EF8-BA7E-41DC-AF10-381FDE4769B5}" destId="{7A3CB484-8994-4EBE-9A33-229444F21A28}" srcOrd="0" destOrd="0" presId="urn:microsoft.com/office/officeart/2008/layout/PictureStrips"/>
    <dgm:cxn modelId="{B65CC1C6-A12B-42CD-86AE-3219D5D50DBC}" type="presParOf" srcId="{F0BF2EF8-BA7E-41DC-AF10-381FDE4769B5}" destId="{49CE3824-2E7B-4269-BC66-A849F66E2FD0}" srcOrd="1" destOrd="0" presId="urn:microsoft.com/office/officeart/2008/layout/PictureStrips"/>
    <dgm:cxn modelId="{EAF4AD52-BBE9-48CB-A60D-E86773AFF528}" type="presParOf" srcId="{C49356ED-679A-4248-B4A0-585ED06CDAEB}" destId="{7A51E9F5-E18B-4C4B-BC78-B0793264FE26}" srcOrd="23" destOrd="0" presId="urn:microsoft.com/office/officeart/2008/layout/PictureStrips"/>
    <dgm:cxn modelId="{716F524B-C6ED-411E-9B7D-D12DC5069382}" type="presParOf" srcId="{C49356ED-679A-4248-B4A0-585ED06CDAEB}" destId="{9DE6BCEF-C812-4BB3-8866-4E80DDBF162D}" srcOrd="24" destOrd="0" presId="urn:microsoft.com/office/officeart/2008/layout/PictureStrips"/>
    <dgm:cxn modelId="{386ED0DB-87B0-4AC6-BD85-698BE035E3CE}" type="presParOf" srcId="{9DE6BCEF-C812-4BB3-8866-4E80DDBF162D}" destId="{D79BDE42-E0CD-4F39-B43D-FED887351D6B}" srcOrd="0" destOrd="0" presId="urn:microsoft.com/office/officeart/2008/layout/PictureStrips"/>
    <dgm:cxn modelId="{3408E36D-301C-4B81-A271-E96FCE0FF8B3}" type="presParOf" srcId="{9DE6BCEF-C812-4BB3-8866-4E80DDBF162D}" destId="{02AD9BA4-8BAA-44DE-B588-665BDE0FB470}" srcOrd="1" destOrd="0" presId="urn:microsoft.com/office/officeart/2008/layout/PictureStrips"/>
    <dgm:cxn modelId="{3654A346-2DD3-4E5D-8A7F-F9390AF140FD}" type="presParOf" srcId="{C49356ED-679A-4248-B4A0-585ED06CDAEB}" destId="{D2212D6B-B818-4415-9312-36D930ED9346}" srcOrd="25" destOrd="0" presId="urn:microsoft.com/office/officeart/2008/layout/PictureStrips"/>
    <dgm:cxn modelId="{7A699A6E-9EBF-4042-B61E-205D7F991AB7}" type="presParOf" srcId="{C49356ED-679A-4248-B4A0-585ED06CDAEB}" destId="{FADE81C3-A3A8-4540-B601-D2BE1C58DDA5}" srcOrd="26" destOrd="0" presId="urn:microsoft.com/office/officeart/2008/layout/PictureStrips"/>
    <dgm:cxn modelId="{BF9CB1EF-7271-4631-B3D2-E199241F51F4}" type="presParOf" srcId="{FADE81C3-A3A8-4540-B601-D2BE1C58DDA5}" destId="{DE3E65FA-84B4-4245-950A-0F9268A5BC2F}" srcOrd="0" destOrd="0" presId="urn:microsoft.com/office/officeart/2008/layout/PictureStrips"/>
    <dgm:cxn modelId="{4CA74E8C-CAF8-424A-927E-8D01A292E613}" type="presParOf" srcId="{FADE81C3-A3A8-4540-B601-D2BE1C58DDA5}" destId="{04A198BD-BC41-4A5C-B4EA-6A868020AFD1}" srcOrd="1" destOrd="0" presId="urn:microsoft.com/office/officeart/2008/layout/PictureStrips"/>
    <dgm:cxn modelId="{BA8FD8B5-520C-4FAD-8D43-93E1F4402A7C}" type="presParOf" srcId="{C49356ED-679A-4248-B4A0-585ED06CDAEB}" destId="{06CBD640-C733-4476-A49F-6A6FAC875E9E}" srcOrd="27" destOrd="0" presId="urn:microsoft.com/office/officeart/2008/layout/PictureStrips"/>
    <dgm:cxn modelId="{BB69C16B-4514-4A0A-B534-DC05E189824A}" type="presParOf" srcId="{C49356ED-679A-4248-B4A0-585ED06CDAEB}" destId="{3A4C9887-9515-4347-B168-7E673E0FBB97}" srcOrd="28" destOrd="0" presId="urn:microsoft.com/office/officeart/2008/layout/PictureStrips"/>
    <dgm:cxn modelId="{5C8C51CD-0955-4C80-902F-A7E2B4D9F0D7}" type="presParOf" srcId="{3A4C9887-9515-4347-B168-7E673E0FBB97}" destId="{2DE49A17-3847-4F20-8129-E54A8FAEF388}" srcOrd="0" destOrd="0" presId="urn:microsoft.com/office/officeart/2008/layout/PictureStrips"/>
    <dgm:cxn modelId="{44589E6C-D250-4FA7-9687-2AA1A506F508}" type="presParOf" srcId="{3A4C9887-9515-4347-B168-7E673E0FBB97}" destId="{6D3A29F4-87A8-483F-804A-5C8887D47E7F}" srcOrd="1" destOrd="0" presId="urn:microsoft.com/office/officeart/2008/layout/PictureStrips"/>
    <dgm:cxn modelId="{C0DFF8CA-A155-40FD-813F-98BEC0387E9F}" type="presParOf" srcId="{C49356ED-679A-4248-B4A0-585ED06CDAEB}" destId="{947864D8-A142-4ACC-80EB-A84562DAB433}" srcOrd="29" destOrd="0" presId="urn:microsoft.com/office/officeart/2008/layout/PictureStrips"/>
    <dgm:cxn modelId="{AC5090B5-0B00-4E27-B6BD-E354CB8ACAAD}" type="presParOf" srcId="{C49356ED-679A-4248-B4A0-585ED06CDAEB}" destId="{BA99C284-56F3-4648-AFC5-17533BDB040A}" srcOrd="30" destOrd="0" presId="urn:microsoft.com/office/officeart/2008/layout/PictureStrips"/>
    <dgm:cxn modelId="{9BFB6C1B-E0AC-4E3A-9E2A-652B7A319FA2}" type="presParOf" srcId="{BA99C284-56F3-4648-AFC5-17533BDB040A}" destId="{2FD56D32-CC78-46C5-9AF4-E5AC5EF2865D}" srcOrd="0" destOrd="0" presId="urn:microsoft.com/office/officeart/2008/layout/PictureStrips"/>
    <dgm:cxn modelId="{235DE743-2987-4957-A9C4-A8E961C87753}" type="presParOf" srcId="{BA99C284-56F3-4648-AFC5-17533BDB040A}" destId="{3BD22743-E887-4C37-9F30-9AE1494A0D12}" srcOrd="1" destOrd="0" presId="urn:microsoft.com/office/officeart/2008/layout/PictureStrips"/>
    <dgm:cxn modelId="{3866AE07-CF43-451F-B7A2-61E5056F0669}" type="presParOf" srcId="{C49356ED-679A-4248-B4A0-585ED06CDAEB}" destId="{E364741B-E7DD-4C9F-8D66-05C933ECD00E}" srcOrd="31" destOrd="0" presId="urn:microsoft.com/office/officeart/2008/layout/PictureStrips"/>
    <dgm:cxn modelId="{506C8702-59F9-46FD-A952-00D220A52AB0}" type="presParOf" srcId="{C49356ED-679A-4248-B4A0-585ED06CDAEB}" destId="{FD424600-7A74-49D4-9894-78772C68F1F9}" srcOrd="32" destOrd="0" presId="urn:microsoft.com/office/officeart/2008/layout/PictureStrips"/>
    <dgm:cxn modelId="{4DBF12CE-93B3-4DB7-980A-379E486011E1}" type="presParOf" srcId="{FD424600-7A74-49D4-9894-78772C68F1F9}" destId="{66FBBDC7-0349-4605-90EC-AA8EF3E898B4}" srcOrd="0" destOrd="0" presId="urn:microsoft.com/office/officeart/2008/layout/PictureStrips"/>
    <dgm:cxn modelId="{EB8A4F4F-BB7F-4080-8B30-CD2FE1B7B267}" type="presParOf" srcId="{FD424600-7A74-49D4-9894-78772C68F1F9}" destId="{17BD2DF7-7A80-4B7A-8FF2-581787E2DFBE}" srcOrd="1" destOrd="0" presId="urn:microsoft.com/office/officeart/2008/layout/PictureStrips"/>
    <dgm:cxn modelId="{418DA69C-B97D-408F-BA28-091646503F30}" type="presParOf" srcId="{C49356ED-679A-4248-B4A0-585ED06CDAEB}" destId="{6FA8D78C-430D-4FD8-BC20-A940E5F2C4DD}" srcOrd="33" destOrd="0" presId="urn:microsoft.com/office/officeart/2008/layout/PictureStrips"/>
    <dgm:cxn modelId="{C2FB400E-0FB5-4501-8815-BB72AACBF6F4}" type="presParOf" srcId="{C49356ED-679A-4248-B4A0-585ED06CDAEB}" destId="{584B12DA-CFA9-400B-BF0D-A86D0D5DE549}" srcOrd="34" destOrd="0" presId="urn:microsoft.com/office/officeart/2008/layout/PictureStrips"/>
    <dgm:cxn modelId="{293912B9-D00A-4E72-A873-5A2E75884138}" type="presParOf" srcId="{584B12DA-CFA9-400B-BF0D-A86D0D5DE549}" destId="{033B2AE4-76D1-4EB8-A48A-33FFD93BEBA8}" srcOrd="0" destOrd="0" presId="urn:microsoft.com/office/officeart/2008/layout/PictureStrips"/>
    <dgm:cxn modelId="{A1D9EFC7-5C99-46BB-AF14-B6E58078774F}" type="presParOf" srcId="{584B12DA-CFA9-400B-BF0D-A86D0D5DE549}" destId="{80093548-6E9B-47F6-B0AD-94F797842D38}" srcOrd="1" destOrd="0" presId="urn:microsoft.com/office/officeart/2008/layout/PictureStrips"/>
    <dgm:cxn modelId="{4688A142-4BFE-44B6-9EE7-1E320148C773}" type="presParOf" srcId="{C49356ED-679A-4248-B4A0-585ED06CDAEB}" destId="{185F0F6E-DDA1-4049-87E8-4D5E1CFF1962}" srcOrd="35" destOrd="0" presId="urn:microsoft.com/office/officeart/2008/layout/PictureStrips"/>
    <dgm:cxn modelId="{1F5F7110-4588-4510-917B-0AFFF1545B21}" type="presParOf" srcId="{C49356ED-679A-4248-B4A0-585ED06CDAEB}" destId="{1A4AD0F2-F317-486C-B26C-69AFFBB6CD56}" srcOrd="36" destOrd="0" presId="urn:microsoft.com/office/officeart/2008/layout/PictureStrips"/>
    <dgm:cxn modelId="{0F8E4280-C3E2-4784-9644-1A931442A1C5}" type="presParOf" srcId="{1A4AD0F2-F317-486C-B26C-69AFFBB6CD56}" destId="{3B0EBFFB-A2C6-49D0-B261-BF4BFEBEFBF6}" srcOrd="0" destOrd="0" presId="urn:microsoft.com/office/officeart/2008/layout/PictureStrips"/>
    <dgm:cxn modelId="{981B9343-574E-49DB-8F79-224D1C3C4AC8}" type="presParOf" srcId="{1A4AD0F2-F317-486C-B26C-69AFFBB6CD56}" destId="{4617C4A4-BA2D-4611-A5A9-37497E09CB58}" srcOrd="1" destOrd="0" presId="urn:microsoft.com/office/officeart/2008/layout/PictureStrips"/>
    <dgm:cxn modelId="{ECF64448-70CC-464D-90AF-34E1F192D29B}" type="presParOf" srcId="{C49356ED-679A-4248-B4A0-585ED06CDAEB}" destId="{0E98752A-BFFE-444A-9770-598A74A3FEBA}" srcOrd="37" destOrd="0" presId="urn:microsoft.com/office/officeart/2008/layout/PictureStrips"/>
    <dgm:cxn modelId="{41586FB7-8B75-4654-B9FC-8F465332586F}" type="presParOf" srcId="{C49356ED-679A-4248-B4A0-585ED06CDAEB}" destId="{038AF036-5671-4766-B881-100923D19388}" srcOrd="38" destOrd="0" presId="urn:microsoft.com/office/officeart/2008/layout/PictureStrips"/>
    <dgm:cxn modelId="{DCC76291-F70C-401C-900C-BEECD51A8F79}" type="presParOf" srcId="{038AF036-5671-4766-B881-100923D19388}" destId="{0D2C2B66-1959-4832-99AA-166CEE8FDAC2}" srcOrd="0" destOrd="0" presId="urn:microsoft.com/office/officeart/2008/layout/PictureStrips"/>
    <dgm:cxn modelId="{FD1469AF-F246-48F8-B39D-5D9F02A8BD96}" type="presParOf" srcId="{038AF036-5671-4766-B881-100923D19388}" destId="{CFF26878-8085-46C8-8870-BDD8A98BBAD6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657D40-E2B3-4366-B633-88E95D2D9897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E1D993-E236-4116-BEFC-7F0150B9661D}">
      <dgm:prSet/>
      <dgm:spPr/>
      <dgm:t>
        <a:bodyPr/>
        <a:lstStyle/>
        <a:p>
          <a:r>
            <a:rPr lang="en-US"/>
            <a:t>Highly scalable</a:t>
          </a:r>
        </a:p>
      </dgm:t>
    </dgm:pt>
    <dgm:pt modelId="{67427A84-A594-46BE-883F-1F64F668ECC3}" type="parTrans" cxnId="{B773EB0A-4899-4866-8F77-E4B540BDC220}">
      <dgm:prSet/>
      <dgm:spPr/>
      <dgm:t>
        <a:bodyPr/>
        <a:lstStyle/>
        <a:p>
          <a:endParaRPr lang="en-US"/>
        </a:p>
      </dgm:t>
    </dgm:pt>
    <dgm:pt modelId="{777346A7-3D90-4CDC-9C57-445E444D358B}" type="sibTrans" cxnId="{B773EB0A-4899-4866-8F77-E4B540BDC220}">
      <dgm:prSet/>
      <dgm:spPr/>
      <dgm:t>
        <a:bodyPr/>
        <a:lstStyle/>
        <a:p>
          <a:endParaRPr lang="en-US"/>
        </a:p>
      </dgm:t>
    </dgm:pt>
    <dgm:pt modelId="{E8308722-2041-4D12-B7E4-59B5D6228587}">
      <dgm:prSet/>
      <dgm:spPr/>
      <dgm:t>
        <a:bodyPr/>
        <a:lstStyle/>
        <a:p>
          <a:r>
            <a:rPr lang="en-US"/>
            <a:t>A single Kusto database can support thousands of SQL monitoring targets</a:t>
          </a:r>
        </a:p>
      </dgm:t>
    </dgm:pt>
    <dgm:pt modelId="{DAF6D6E0-CC23-4EB8-8F98-8A550CCD7F89}" type="parTrans" cxnId="{67E2C16C-105A-4E1E-BCE6-281B4B736D1D}">
      <dgm:prSet/>
      <dgm:spPr/>
      <dgm:t>
        <a:bodyPr/>
        <a:lstStyle/>
        <a:p>
          <a:endParaRPr lang="en-US"/>
        </a:p>
      </dgm:t>
    </dgm:pt>
    <dgm:pt modelId="{C932F262-8CE2-4EA8-98EB-F471D0C92067}" type="sibTrans" cxnId="{67E2C16C-105A-4E1E-BCE6-281B4B736D1D}">
      <dgm:prSet/>
      <dgm:spPr/>
      <dgm:t>
        <a:bodyPr/>
        <a:lstStyle/>
        <a:p>
          <a:endParaRPr lang="en-US"/>
        </a:p>
      </dgm:t>
    </dgm:pt>
    <dgm:pt modelId="{E80D09D1-C3CB-4169-9631-C197A882CB74}">
      <dgm:prSet/>
      <dgm:spPr/>
      <dgm:t>
        <a:bodyPr/>
        <a:lstStyle/>
        <a:p>
          <a:r>
            <a:rPr lang="en-US"/>
            <a:t>Time-proven as a telemetry data store</a:t>
          </a:r>
        </a:p>
      </dgm:t>
    </dgm:pt>
    <dgm:pt modelId="{496F43B9-6C20-4697-B90B-60BB8CAC5791}" type="parTrans" cxnId="{2421ABFA-BA31-4EA5-8121-9910B9E8033B}">
      <dgm:prSet/>
      <dgm:spPr/>
      <dgm:t>
        <a:bodyPr/>
        <a:lstStyle/>
        <a:p>
          <a:endParaRPr lang="en-US"/>
        </a:p>
      </dgm:t>
    </dgm:pt>
    <dgm:pt modelId="{4A27C7D4-9C24-49E0-A660-8DEE7D6F4EE5}" type="sibTrans" cxnId="{2421ABFA-BA31-4EA5-8121-9910B9E8033B}">
      <dgm:prSet/>
      <dgm:spPr/>
      <dgm:t>
        <a:bodyPr/>
        <a:lstStyle/>
        <a:p>
          <a:endParaRPr lang="en-US"/>
        </a:p>
      </dgm:t>
    </dgm:pt>
    <dgm:pt modelId="{9C5AF414-4FA1-4407-9052-B47860DACD98}">
      <dgm:prSet/>
      <dgm:spPr/>
      <dgm:t>
        <a:bodyPr/>
        <a:lstStyle/>
        <a:p>
          <a:r>
            <a:rPr lang="en-US"/>
            <a:t>Optimized for time-series data and analytics</a:t>
          </a:r>
        </a:p>
      </dgm:t>
    </dgm:pt>
    <dgm:pt modelId="{884B0A45-6CB9-45A8-94CB-1B031FC53DE8}" type="parTrans" cxnId="{F08DFF66-232B-4049-B972-8DB57C6F5287}">
      <dgm:prSet/>
      <dgm:spPr/>
      <dgm:t>
        <a:bodyPr/>
        <a:lstStyle/>
        <a:p>
          <a:endParaRPr lang="en-US"/>
        </a:p>
      </dgm:t>
    </dgm:pt>
    <dgm:pt modelId="{697E837D-5A94-442C-A5B1-8D8B7945C651}" type="sibTrans" cxnId="{F08DFF66-232B-4049-B972-8DB57C6F5287}">
      <dgm:prSet/>
      <dgm:spPr/>
      <dgm:t>
        <a:bodyPr/>
        <a:lstStyle/>
        <a:p>
          <a:endParaRPr lang="en-US"/>
        </a:p>
      </dgm:t>
    </dgm:pt>
    <dgm:pt modelId="{A5FD7520-A75D-438C-A72C-B56943AF5454}">
      <dgm:prSet/>
      <dgm:spPr/>
      <dgm:t>
        <a:bodyPr/>
        <a:lstStyle/>
        <a:p>
          <a:r>
            <a:rPr lang="en-US"/>
            <a:t>Columnstore</a:t>
          </a:r>
        </a:p>
      </dgm:t>
    </dgm:pt>
    <dgm:pt modelId="{0BA5621F-33CF-499F-91CD-FA72452EEAE5}" type="parTrans" cxnId="{290FA7AC-F46B-41F6-A908-6F707C426622}">
      <dgm:prSet/>
      <dgm:spPr/>
      <dgm:t>
        <a:bodyPr/>
        <a:lstStyle/>
        <a:p>
          <a:endParaRPr lang="en-US"/>
        </a:p>
      </dgm:t>
    </dgm:pt>
    <dgm:pt modelId="{AFCB90DE-E02E-41D7-A442-61C383A1A6B7}" type="sibTrans" cxnId="{290FA7AC-F46B-41F6-A908-6F707C426622}">
      <dgm:prSet/>
      <dgm:spPr/>
      <dgm:t>
        <a:bodyPr/>
        <a:lstStyle/>
        <a:p>
          <a:endParaRPr lang="en-US"/>
        </a:p>
      </dgm:t>
    </dgm:pt>
    <dgm:pt modelId="{44079DA2-E4C8-4EFB-B1C0-92391C83E0CE}">
      <dgm:prSet/>
      <dgm:spPr/>
      <dgm:t>
        <a:bodyPr/>
        <a:lstStyle/>
        <a:p>
          <a:r>
            <a:rPr lang="en-US"/>
            <a:t>Streaming ingestion for low latency</a:t>
          </a:r>
        </a:p>
      </dgm:t>
    </dgm:pt>
    <dgm:pt modelId="{B2FA19E0-B450-497A-B4F9-F3F15E2D5508}" type="parTrans" cxnId="{93CA413B-E42F-4133-806E-2559934574BD}">
      <dgm:prSet/>
      <dgm:spPr/>
      <dgm:t>
        <a:bodyPr/>
        <a:lstStyle/>
        <a:p>
          <a:endParaRPr lang="en-US"/>
        </a:p>
      </dgm:t>
    </dgm:pt>
    <dgm:pt modelId="{206D9D78-29B3-4C81-A6EE-0C1D90A35C1D}" type="sibTrans" cxnId="{93CA413B-E42F-4133-806E-2559934574BD}">
      <dgm:prSet/>
      <dgm:spPr/>
      <dgm:t>
        <a:bodyPr/>
        <a:lstStyle/>
        <a:p>
          <a:endParaRPr lang="en-US"/>
        </a:p>
      </dgm:t>
    </dgm:pt>
    <dgm:pt modelId="{5811A401-24AF-4226-8FF5-B3411EF5518A}">
      <dgm:prSet/>
      <dgm:spPr/>
      <dgm:t>
        <a:bodyPr/>
        <a:lstStyle/>
        <a:p>
          <a:r>
            <a:rPr lang="en-US"/>
            <a:t>Short learning curve for SQL professionals</a:t>
          </a:r>
        </a:p>
      </dgm:t>
    </dgm:pt>
    <dgm:pt modelId="{A847B137-F0DE-4653-8D73-09CDF81B2189}" type="parTrans" cxnId="{EAABE315-6D9B-41C6-B257-9845A5740780}">
      <dgm:prSet/>
      <dgm:spPr/>
      <dgm:t>
        <a:bodyPr/>
        <a:lstStyle/>
        <a:p>
          <a:endParaRPr lang="en-US"/>
        </a:p>
      </dgm:t>
    </dgm:pt>
    <dgm:pt modelId="{C6E347BE-CD0F-40BE-BD72-1D57641627C7}" type="sibTrans" cxnId="{EAABE315-6D9B-41C6-B257-9845A5740780}">
      <dgm:prSet/>
      <dgm:spPr/>
      <dgm:t>
        <a:bodyPr/>
        <a:lstStyle/>
        <a:p>
          <a:endParaRPr lang="en-US"/>
        </a:p>
      </dgm:t>
    </dgm:pt>
    <dgm:pt modelId="{1D078AF6-C66C-4047-8FF6-F21CF5CD6FAF}">
      <dgm:prSet/>
      <dgm:spPr/>
      <dgm:t>
        <a:bodyPr/>
        <a:lstStyle/>
        <a:p>
          <a:r>
            <a:rPr lang="en-US"/>
            <a:t>Uses relational database concepts</a:t>
          </a:r>
        </a:p>
      </dgm:t>
    </dgm:pt>
    <dgm:pt modelId="{F4372334-90B7-4471-84EB-E92143A54DA6}" type="parTrans" cxnId="{0B9A5032-E80A-4799-BA9F-812AA5A1E692}">
      <dgm:prSet/>
      <dgm:spPr/>
      <dgm:t>
        <a:bodyPr/>
        <a:lstStyle/>
        <a:p>
          <a:endParaRPr lang="en-US"/>
        </a:p>
      </dgm:t>
    </dgm:pt>
    <dgm:pt modelId="{18B18A4E-2933-49C2-BE31-979CFD3E7BDA}" type="sibTrans" cxnId="{0B9A5032-E80A-4799-BA9F-812AA5A1E692}">
      <dgm:prSet/>
      <dgm:spPr/>
      <dgm:t>
        <a:bodyPr/>
        <a:lstStyle/>
        <a:p>
          <a:endParaRPr lang="en-US"/>
        </a:p>
      </dgm:t>
    </dgm:pt>
    <dgm:pt modelId="{FCD4CF2E-0383-4F4A-9114-1EEB75666956}">
      <dgm:prSet/>
      <dgm:spPr/>
      <dgm:t>
        <a:bodyPr/>
        <a:lstStyle/>
        <a:p>
          <a:r>
            <a:rPr lang="en-US"/>
            <a:t>Powerful KQL language</a:t>
          </a:r>
        </a:p>
      </dgm:t>
    </dgm:pt>
    <dgm:pt modelId="{F9514A3B-C69E-46EF-B0C5-8B60CB123165}" type="parTrans" cxnId="{6E2528A1-CD4F-47EE-9447-7F192B5E9F6C}">
      <dgm:prSet/>
      <dgm:spPr/>
      <dgm:t>
        <a:bodyPr/>
        <a:lstStyle/>
        <a:p>
          <a:endParaRPr lang="en-US"/>
        </a:p>
      </dgm:t>
    </dgm:pt>
    <dgm:pt modelId="{DAECA524-C06C-44BC-8EAB-EC38BDD6C1D4}" type="sibTrans" cxnId="{6E2528A1-CD4F-47EE-9447-7F192B5E9F6C}">
      <dgm:prSet/>
      <dgm:spPr/>
      <dgm:t>
        <a:bodyPr/>
        <a:lstStyle/>
        <a:p>
          <a:endParaRPr lang="en-US"/>
        </a:p>
      </dgm:t>
    </dgm:pt>
    <dgm:pt modelId="{0DEA17DC-F2D3-4173-91C0-A67E2674B6C7}">
      <dgm:prSet/>
      <dgm:spPr/>
      <dgm:t>
        <a:bodyPr/>
        <a:lstStyle/>
        <a:p>
          <a:r>
            <a:rPr lang="en-US"/>
            <a:t>Has T-SQL support at protocol level</a:t>
          </a:r>
        </a:p>
      </dgm:t>
    </dgm:pt>
    <dgm:pt modelId="{0B8A6A7E-CAC2-425B-9631-E49164FEBB42}" type="parTrans" cxnId="{422C88D5-4059-4230-B272-5AB8BB854308}">
      <dgm:prSet/>
      <dgm:spPr/>
      <dgm:t>
        <a:bodyPr/>
        <a:lstStyle/>
        <a:p>
          <a:endParaRPr lang="en-US"/>
        </a:p>
      </dgm:t>
    </dgm:pt>
    <dgm:pt modelId="{C19801A1-D8A4-4F11-9126-DDC1CF8C91B0}" type="sibTrans" cxnId="{422C88D5-4059-4230-B272-5AB8BB854308}">
      <dgm:prSet/>
      <dgm:spPr/>
      <dgm:t>
        <a:bodyPr/>
        <a:lstStyle/>
        <a:p>
          <a:endParaRPr lang="en-US"/>
        </a:p>
      </dgm:t>
    </dgm:pt>
    <dgm:pt modelId="{2BBECEC5-DF5E-4772-BB4C-ECC5E2A156C0}">
      <dgm:prSet/>
      <dgm:spPr/>
      <dgm:t>
        <a:bodyPr/>
        <a:lstStyle/>
        <a:p>
          <a:r>
            <a:rPr lang="en-US"/>
            <a:t>Can offload data to a SQL database or Azure storage on a schedule</a:t>
          </a:r>
        </a:p>
      </dgm:t>
    </dgm:pt>
    <dgm:pt modelId="{5EB9E47D-1187-482C-B282-D99507C0CE34}" type="parTrans" cxnId="{518AA589-617F-4F79-B31D-EE26D57324A8}">
      <dgm:prSet/>
      <dgm:spPr/>
      <dgm:t>
        <a:bodyPr/>
        <a:lstStyle/>
        <a:p>
          <a:endParaRPr lang="en-US"/>
        </a:p>
      </dgm:t>
    </dgm:pt>
    <dgm:pt modelId="{E9483A18-5056-4743-8FA3-6AB14746BB49}" type="sibTrans" cxnId="{518AA589-617F-4F79-B31D-EE26D57324A8}">
      <dgm:prSet/>
      <dgm:spPr/>
      <dgm:t>
        <a:bodyPr/>
        <a:lstStyle/>
        <a:p>
          <a:endParaRPr lang="en-US"/>
        </a:p>
      </dgm:t>
    </dgm:pt>
    <dgm:pt modelId="{6432810C-660C-4DF0-8C67-2022A3F679B8}">
      <dgm:prSet/>
      <dgm:spPr/>
      <dgm:t>
        <a:bodyPr/>
        <a:lstStyle/>
        <a:p>
          <a:r>
            <a:rPr lang="en-US"/>
            <a:t>Configurable data retention per database and per table</a:t>
          </a:r>
        </a:p>
      </dgm:t>
    </dgm:pt>
    <dgm:pt modelId="{EB412789-10FA-464E-BFE8-F78C112BA7EB}" type="parTrans" cxnId="{37BB0BE6-88AA-43F2-BD52-6FB34EE6A2B2}">
      <dgm:prSet/>
      <dgm:spPr/>
      <dgm:t>
        <a:bodyPr/>
        <a:lstStyle/>
        <a:p>
          <a:endParaRPr lang="en-US"/>
        </a:p>
      </dgm:t>
    </dgm:pt>
    <dgm:pt modelId="{EE36BC41-6393-4EF7-A337-FE81CA8DA539}" type="sibTrans" cxnId="{37BB0BE6-88AA-43F2-BD52-6FB34EE6A2B2}">
      <dgm:prSet/>
      <dgm:spPr/>
      <dgm:t>
        <a:bodyPr/>
        <a:lstStyle/>
        <a:p>
          <a:endParaRPr lang="en-US"/>
        </a:p>
      </dgm:t>
    </dgm:pt>
    <dgm:pt modelId="{42DC7A51-586C-49DE-86A9-6C90918A1F10}">
      <dgm:prSet/>
      <dgm:spPr/>
      <dgm:t>
        <a:bodyPr/>
        <a:lstStyle/>
        <a:p>
          <a:r>
            <a:rPr lang="en-US"/>
            <a:t>Vertical and horizontal scaling, manual scale or auto-scale, pause/resume</a:t>
          </a:r>
        </a:p>
      </dgm:t>
    </dgm:pt>
    <dgm:pt modelId="{B06A3B41-2081-4733-B107-4757BF04BD51}" type="parTrans" cxnId="{7112B118-1886-4343-A731-4E8D364E5C91}">
      <dgm:prSet/>
      <dgm:spPr/>
      <dgm:t>
        <a:bodyPr/>
        <a:lstStyle/>
        <a:p>
          <a:endParaRPr lang="en-US"/>
        </a:p>
      </dgm:t>
    </dgm:pt>
    <dgm:pt modelId="{5AD9AB10-3300-4045-AA41-F0170B838C38}" type="sibTrans" cxnId="{7112B118-1886-4343-A731-4E8D364E5C91}">
      <dgm:prSet/>
      <dgm:spPr/>
      <dgm:t>
        <a:bodyPr/>
        <a:lstStyle/>
        <a:p>
          <a:endParaRPr lang="en-US"/>
        </a:p>
      </dgm:t>
    </dgm:pt>
    <dgm:pt modelId="{61DA58E4-CC3E-4F0D-9D36-9BC26CBFAA6F}" type="pres">
      <dgm:prSet presAssocID="{C2657D40-E2B3-4366-B633-88E95D2D9897}" presName="linear" presStyleCnt="0">
        <dgm:presLayoutVars>
          <dgm:dir/>
          <dgm:animLvl val="lvl"/>
          <dgm:resizeHandles val="exact"/>
        </dgm:presLayoutVars>
      </dgm:prSet>
      <dgm:spPr/>
    </dgm:pt>
    <dgm:pt modelId="{B85E6E9C-D1DD-4FE4-8ADD-F25E3B79B5D6}" type="pres">
      <dgm:prSet presAssocID="{FFE1D993-E236-4116-BEFC-7F0150B9661D}" presName="parentLin" presStyleCnt="0"/>
      <dgm:spPr/>
    </dgm:pt>
    <dgm:pt modelId="{EAA61DE3-3676-4FA3-94F1-24DF9390F569}" type="pres">
      <dgm:prSet presAssocID="{FFE1D993-E236-4116-BEFC-7F0150B9661D}" presName="parentLeftMargin" presStyleLbl="node1" presStyleIdx="0" presStyleCnt="3"/>
      <dgm:spPr/>
    </dgm:pt>
    <dgm:pt modelId="{D65FD300-7F1F-4280-BD48-8614FD68DE7F}" type="pres">
      <dgm:prSet presAssocID="{FFE1D993-E236-4116-BEFC-7F0150B966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9E7F7D-707E-41EF-B1D0-6BAB4AE270B6}" type="pres">
      <dgm:prSet presAssocID="{FFE1D993-E236-4116-BEFC-7F0150B9661D}" presName="negativeSpace" presStyleCnt="0"/>
      <dgm:spPr/>
    </dgm:pt>
    <dgm:pt modelId="{F25BD0D5-C741-4174-9A86-7AA0ECC96A13}" type="pres">
      <dgm:prSet presAssocID="{FFE1D993-E236-4116-BEFC-7F0150B9661D}" presName="childText" presStyleLbl="conFgAcc1" presStyleIdx="0" presStyleCnt="3">
        <dgm:presLayoutVars>
          <dgm:bulletEnabled val="1"/>
        </dgm:presLayoutVars>
      </dgm:prSet>
      <dgm:spPr/>
    </dgm:pt>
    <dgm:pt modelId="{2C501953-BF77-4405-8517-9A45CD77B4BF}" type="pres">
      <dgm:prSet presAssocID="{777346A7-3D90-4CDC-9C57-445E444D358B}" presName="spaceBetweenRectangles" presStyleCnt="0"/>
      <dgm:spPr/>
    </dgm:pt>
    <dgm:pt modelId="{973DEF37-91E6-4933-A4FF-64D952FBD0EF}" type="pres">
      <dgm:prSet presAssocID="{9C5AF414-4FA1-4407-9052-B47860DACD98}" presName="parentLin" presStyleCnt="0"/>
      <dgm:spPr/>
    </dgm:pt>
    <dgm:pt modelId="{F7037645-71E5-4A51-A1C3-62C5737F58C6}" type="pres">
      <dgm:prSet presAssocID="{9C5AF414-4FA1-4407-9052-B47860DACD98}" presName="parentLeftMargin" presStyleLbl="node1" presStyleIdx="0" presStyleCnt="3"/>
      <dgm:spPr/>
    </dgm:pt>
    <dgm:pt modelId="{688766D6-ED20-4137-A4FA-692DD9368F4B}" type="pres">
      <dgm:prSet presAssocID="{9C5AF414-4FA1-4407-9052-B47860DACD9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E28AC80-3A90-4919-A4BE-63105321D0E2}" type="pres">
      <dgm:prSet presAssocID="{9C5AF414-4FA1-4407-9052-B47860DACD98}" presName="negativeSpace" presStyleCnt="0"/>
      <dgm:spPr/>
    </dgm:pt>
    <dgm:pt modelId="{1A7B54AE-1A64-4BB9-AC3A-A7BB70F09C6E}" type="pres">
      <dgm:prSet presAssocID="{9C5AF414-4FA1-4407-9052-B47860DACD98}" presName="childText" presStyleLbl="conFgAcc1" presStyleIdx="1" presStyleCnt="3">
        <dgm:presLayoutVars>
          <dgm:bulletEnabled val="1"/>
        </dgm:presLayoutVars>
      </dgm:prSet>
      <dgm:spPr/>
    </dgm:pt>
    <dgm:pt modelId="{C9F9D47E-D977-4C9B-A2D9-0413520C401E}" type="pres">
      <dgm:prSet presAssocID="{697E837D-5A94-442C-A5B1-8D8B7945C651}" presName="spaceBetweenRectangles" presStyleCnt="0"/>
      <dgm:spPr/>
    </dgm:pt>
    <dgm:pt modelId="{5260AC91-D7C0-4511-BD20-A1ADDB05FE0F}" type="pres">
      <dgm:prSet presAssocID="{5811A401-24AF-4226-8FF5-B3411EF5518A}" presName="parentLin" presStyleCnt="0"/>
      <dgm:spPr/>
    </dgm:pt>
    <dgm:pt modelId="{061F22B2-23C2-4E3D-BC1D-28FEA2E9DD79}" type="pres">
      <dgm:prSet presAssocID="{5811A401-24AF-4226-8FF5-B3411EF5518A}" presName="parentLeftMargin" presStyleLbl="node1" presStyleIdx="1" presStyleCnt="3"/>
      <dgm:spPr/>
    </dgm:pt>
    <dgm:pt modelId="{F4F76279-8B86-4FDD-BDB6-0AE3654C961D}" type="pres">
      <dgm:prSet presAssocID="{5811A401-24AF-4226-8FF5-B3411EF5518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FABCBD7-32DE-4093-9B43-AA02D863427F}" type="pres">
      <dgm:prSet presAssocID="{5811A401-24AF-4226-8FF5-B3411EF5518A}" presName="negativeSpace" presStyleCnt="0"/>
      <dgm:spPr/>
    </dgm:pt>
    <dgm:pt modelId="{976DD985-CACC-4DF3-BB84-3F6E4866A80C}" type="pres">
      <dgm:prSet presAssocID="{5811A401-24AF-4226-8FF5-B3411EF5518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773EB0A-4899-4866-8F77-E4B540BDC220}" srcId="{C2657D40-E2B3-4366-B633-88E95D2D9897}" destId="{FFE1D993-E236-4116-BEFC-7F0150B9661D}" srcOrd="0" destOrd="0" parTransId="{67427A84-A594-46BE-883F-1F64F668ECC3}" sibTransId="{777346A7-3D90-4CDC-9C57-445E444D358B}"/>
    <dgm:cxn modelId="{EAABE315-6D9B-41C6-B257-9845A5740780}" srcId="{C2657D40-E2B3-4366-B633-88E95D2D9897}" destId="{5811A401-24AF-4226-8FF5-B3411EF5518A}" srcOrd="2" destOrd="0" parTransId="{A847B137-F0DE-4653-8D73-09CDF81B2189}" sibTransId="{C6E347BE-CD0F-40BE-BD72-1D57641627C7}"/>
    <dgm:cxn modelId="{7112B118-1886-4343-A731-4E8D364E5C91}" srcId="{FFE1D993-E236-4116-BEFC-7F0150B9661D}" destId="{42DC7A51-586C-49DE-86A9-6C90918A1F10}" srcOrd="1" destOrd="0" parTransId="{B06A3B41-2081-4733-B107-4757BF04BD51}" sibTransId="{5AD9AB10-3300-4045-AA41-F0170B838C38}"/>
    <dgm:cxn modelId="{C975CC29-24DC-4DA7-BEFE-89CC4F489C59}" type="presOf" srcId="{FFE1D993-E236-4116-BEFC-7F0150B9661D}" destId="{D65FD300-7F1F-4280-BD48-8614FD68DE7F}" srcOrd="1" destOrd="0" presId="urn:microsoft.com/office/officeart/2005/8/layout/list1"/>
    <dgm:cxn modelId="{F9F7252E-2648-4336-B702-EBBDD0FE6B26}" type="presOf" srcId="{42DC7A51-586C-49DE-86A9-6C90918A1F10}" destId="{F25BD0D5-C741-4174-9A86-7AA0ECC96A13}" srcOrd="0" destOrd="1" presId="urn:microsoft.com/office/officeart/2005/8/layout/list1"/>
    <dgm:cxn modelId="{0B9A5032-E80A-4799-BA9F-812AA5A1E692}" srcId="{5811A401-24AF-4226-8FF5-B3411EF5518A}" destId="{1D078AF6-C66C-4047-8FF6-F21CF5CD6FAF}" srcOrd="0" destOrd="0" parTransId="{F4372334-90B7-4471-84EB-E92143A54DA6}" sibTransId="{18B18A4E-2933-49C2-BE31-979CFD3E7BDA}"/>
    <dgm:cxn modelId="{690F523A-6106-4C1A-93EC-410CB6E4F3C7}" type="presOf" srcId="{5811A401-24AF-4226-8FF5-B3411EF5518A}" destId="{F4F76279-8B86-4FDD-BDB6-0AE3654C961D}" srcOrd="1" destOrd="0" presId="urn:microsoft.com/office/officeart/2005/8/layout/list1"/>
    <dgm:cxn modelId="{93CA413B-E42F-4133-806E-2559934574BD}" srcId="{9C5AF414-4FA1-4407-9052-B47860DACD98}" destId="{44079DA2-E4C8-4EFB-B1C0-92391C83E0CE}" srcOrd="2" destOrd="0" parTransId="{B2FA19E0-B450-497A-B4F9-F3F15E2D5508}" sibTransId="{206D9D78-29B3-4C81-A6EE-0C1D90A35C1D}"/>
    <dgm:cxn modelId="{472F6366-F403-4AEB-8703-1A06AF875FE1}" type="presOf" srcId="{6432810C-660C-4DF0-8C67-2022A3F679B8}" destId="{F25BD0D5-C741-4174-9A86-7AA0ECC96A13}" srcOrd="0" destOrd="2" presId="urn:microsoft.com/office/officeart/2005/8/layout/list1"/>
    <dgm:cxn modelId="{F08DFF66-232B-4049-B972-8DB57C6F5287}" srcId="{C2657D40-E2B3-4366-B633-88E95D2D9897}" destId="{9C5AF414-4FA1-4407-9052-B47860DACD98}" srcOrd="1" destOrd="0" parTransId="{884B0A45-6CB9-45A8-94CB-1B031FC53DE8}" sibTransId="{697E837D-5A94-442C-A5B1-8D8B7945C651}"/>
    <dgm:cxn modelId="{2109844C-D628-48D2-B500-8C7D224084A9}" type="presOf" srcId="{5811A401-24AF-4226-8FF5-B3411EF5518A}" destId="{061F22B2-23C2-4E3D-BC1D-28FEA2E9DD79}" srcOrd="0" destOrd="0" presId="urn:microsoft.com/office/officeart/2005/8/layout/list1"/>
    <dgm:cxn modelId="{67E2C16C-105A-4E1E-BCE6-281B4B736D1D}" srcId="{FFE1D993-E236-4116-BEFC-7F0150B9661D}" destId="{E8308722-2041-4D12-B7E4-59B5D6228587}" srcOrd="0" destOrd="0" parTransId="{DAF6D6E0-CC23-4EB8-8F98-8A550CCD7F89}" sibTransId="{C932F262-8CE2-4EA8-98EB-F471D0C92067}"/>
    <dgm:cxn modelId="{CB44D84E-82D8-4D9A-93B8-5CE18FA028D7}" type="presOf" srcId="{FCD4CF2E-0383-4F4A-9114-1EEB75666956}" destId="{1A7B54AE-1A64-4BB9-AC3A-A7BB70F09C6E}" srcOrd="0" destOrd="0" presId="urn:microsoft.com/office/officeart/2005/8/layout/list1"/>
    <dgm:cxn modelId="{518AA589-617F-4F79-B31D-EE26D57324A8}" srcId="{5811A401-24AF-4226-8FF5-B3411EF5518A}" destId="{2BBECEC5-DF5E-4772-BB4C-ECC5E2A156C0}" srcOrd="2" destOrd="0" parTransId="{5EB9E47D-1187-482C-B282-D99507C0CE34}" sibTransId="{E9483A18-5056-4743-8FA3-6AB14746BB49}"/>
    <dgm:cxn modelId="{DD07E78E-3361-40F7-BE74-44AC6185905D}" type="presOf" srcId="{C2657D40-E2B3-4366-B633-88E95D2D9897}" destId="{61DA58E4-CC3E-4F0D-9D36-9BC26CBFAA6F}" srcOrd="0" destOrd="0" presId="urn:microsoft.com/office/officeart/2005/8/layout/list1"/>
    <dgm:cxn modelId="{04C03092-7444-404C-931E-9D0984F7BA01}" type="presOf" srcId="{9C5AF414-4FA1-4407-9052-B47860DACD98}" destId="{688766D6-ED20-4137-A4FA-692DD9368F4B}" srcOrd="1" destOrd="0" presId="urn:microsoft.com/office/officeart/2005/8/layout/list1"/>
    <dgm:cxn modelId="{06671493-6C1C-4D0C-BF01-5E5ACE362117}" type="presOf" srcId="{44079DA2-E4C8-4EFB-B1C0-92391C83E0CE}" destId="{1A7B54AE-1A64-4BB9-AC3A-A7BB70F09C6E}" srcOrd="0" destOrd="2" presId="urn:microsoft.com/office/officeart/2005/8/layout/list1"/>
    <dgm:cxn modelId="{4216FA99-B2C5-4C5C-BC03-D994F0D86E3E}" type="presOf" srcId="{E80D09D1-C3CB-4169-9631-C197A882CB74}" destId="{F25BD0D5-C741-4174-9A86-7AA0ECC96A13}" srcOrd="0" destOrd="3" presId="urn:microsoft.com/office/officeart/2005/8/layout/list1"/>
    <dgm:cxn modelId="{F6E74E9A-E1B8-4787-A123-A96062D967B7}" type="presOf" srcId="{2BBECEC5-DF5E-4772-BB4C-ECC5E2A156C0}" destId="{976DD985-CACC-4DF3-BB84-3F6E4866A80C}" srcOrd="0" destOrd="2" presId="urn:microsoft.com/office/officeart/2005/8/layout/list1"/>
    <dgm:cxn modelId="{6E2528A1-CD4F-47EE-9447-7F192B5E9F6C}" srcId="{9C5AF414-4FA1-4407-9052-B47860DACD98}" destId="{FCD4CF2E-0383-4F4A-9114-1EEB75666956}" srcOrd="0" destOrd="0" parTransId="{F9514A3B-C69E-46EF-B0C5-8B60CB123165}" sibTransId="{DAECA524-C06C-44BC-8EAB-EC38BDD6C1D4}"/>
    <dgm:cxn modelId="{290FA7AC-F46B-41F6-A908-6F707C426622}" srcId="{9C5AF414-4FA1-4407-9052-B47860DACD98}" destId="{A5FD7520-A75D-438C-A72C-B56943AF5454}" srcOrd="1" destOrd="0" parTransId="{0BA5621F-33CF-499F-91CD-FA72452EEAE5}" sibTransId="{AFCB90DE-E02E-41D7-A442-61C383A1A6B7}"/>
    <dgm:cxn modelId="{353DA0B2-DE45-4365-815F-5EC5B02ADDE8}" type="presOf" srcId="{1D078AF6-C66C-4047-8FF6-F21CF5CD6FAF}" destId="{976DD985-CACC-4DF3-BB84-3F6E4866A80C}" srcOrd="0" destOrd="0" presId="urn:microsoft.com/office/officeart/2005/8/layout/list1"/>
    <dgm:cxn modelId="{14A215B6-057F-4E4D-A7DC-1DB2BD4113B9}" type="presOf" srcId="{A5FD7520-A75D-438C-A72C-B56943AF5454}" destId="{1A7B54AE-1A64-4BB9-AC3A-A7BB70F09C6E}" srcOrd="0" destOrd="1" presId="urn:microsoft.com/office/officeart/2005/8/layout/list1"/>
    <dgm:cxn modelId="{BDCD1DBA-1B03-4172-AEEC-259DA61DE452}" type="presOf" srcId="{0DEA17DC-F2D3-4173-91C0-A67E2674B6C7}" destId="{976DD985-CACC-4DF3-BB84-3F6E4866A80C}" srcOrd="0" destOrd="1" presId="urn:microsoft.com/office/officeart/2005/8/layout/list1"/>
    <dgm:cxn modelId="{53A2BFBD-E3E3-40F9-B6E2-068592AFFACE}" type="presOf" srcId="{9C5AF414-4FA1-4407-9052-B47860DACD98}" destId="{F7037645-71E5-4A51-A1C3-62C5737F58C6}" srcOrd="0" destOrd="0" presId="urn:microsoft.com/office/officeart/2005/8/layout/list1"/>
    <dgm:cxn modelId="{A086F2D2-3B23-425E-B117-047292FAE4A8}" type="presOf" srcId="{E8308722-2041-4D12-B7E4-59B5D6228587}" destId="{F25BD0D5-C741-4174-9A86-7AA0ECC96A13}" srcOrd="0" destOrd="0" presId="urn:microsoft.com/office/officeart/2005/8/layout/list1"/>
    <dgm:cxn modelId="{422C88D5-4059-4230-B272-5AB8BB854308}" srcId="{5811A401-24AF-4226-8FF5-B3411EF5518A}" destId="{0DEA17DC-F2D3-4173-91C0-A67E2674B6C7}" srcOrd="1" destOrd="0" parTransId="{0B8A6A7E-CAC2-425B-9631-E49164FEBB42}" sibTransId="{C19801A1-D8A4-4F11-9126-DDC1CF8C91B0}"/>
    <dgm:cxn modelId="{37BB0BE6-88AA-43F2-BD52-6FB34EE6A2B2}" srcId="{FFE1D993-E236-4116-BEFC-7F0150B9661D}" destId="{6432810C-660C-4DF0-8C67-2022A3F679B8}" srcOrd="2" destOrd="0" parTransId="{EB412789-10FA-464E-BFE8-F78C112BA7EB}" sibTransId="{EE36BC41-6393-4EF7-A337-FE81CA8DA539}"/>
    <dgm:cxn modelId="{B1759CF4-1FC2-4DAC-B9F7-B2316F9E8D38}" type="presOf" srcId="{FFE1D993-E236-4116-BEFC-7F0150B9661D}" destId="{EAA61DE3-3676-4FA3-94F1-24DF9390F569}" srcOrd="0" destOrd="0" presId="urn:microsoft.com/office/officeart/2005/8/layout/list1"/>
    <dgm:cxn modelId="{2421ABFA-BA31-4EA5-8121-9910B9E8033B}" srcId="{FFE1D993-E236-4116-BEFC-7F0150B9661D}" destId="{E80D09D1-C3CB-4169-9631-C197A882CB74}" srcOrd="3" destOrd="0" parTransId="{496F43B9-6C20-4697-B90B-60BB8CAC5791}" sibTransId="{4A27C7D4-9C24-49E0-A660-8DEE7D6F4EE5}"/>
    <dgm:cxn modelId="{AB80576E-0ABA-40AB-8011-E92FE69638E2}" type="presParOf" srcId="{61DA58E4-CC3E-4F0D-9D36-9BC26CBFAA6F}" destId="{B85E6E9C-D1DD-4FE4-8ADD-F25E3B79B5D6}" srcOrd="0" destOrd="0" presId="urn:microsoft.com/office/officeart/2005/8/layout/list1"/>
    <dgm:cxn modelId="{3E4D12CF-9305-42FD-A678-3C6AE1897110}" type="presParOf" srcId="{B85E6E9C-D1DD-4FE4-8ADD-F25E3B79B5D6}" destId="{EAA61DE3-3676-4FA3-94F1-24DF9390F569}" srcOrd="0" destOrd="0" presId="urn:microsoft.com/office/officeart/2005/8/layout/list1"/>
    <dgm:cxn modelId="{31474E5F-8221-479A-8FFC-5E1C70B39329}" type="presParOf" srcId="{B85E6E9C-D1DD-4FE4-8ADD-F25E3B79B5D6}" destId="{D65FD300-7F1F-4280-BD48-8614FD68DE7F}" srcOrd="1" destOrd="0" presId="urn:microsoft.com/office/officeart/2005/8/layout/list1"/>
    <dgm:cxn modelId="{D0F67E9E-AA75-40F6-BB1E-5DD1CDFC5E45}" type="presParOf" srcId="{61DA58E4-CC3E-4F0D-9D36-9BC26CBFAA6F}" destId="{A49E7F7D-707E-41EF-B1D0-6BAB4AE270B6}" srcOrd="1" destOrd="0" presId="urn:microsoft.com/office/officeart/2005/8/layout/list1"/>
    <dgm:cxn modelId="{D78CE49C-D073-49EC-9873-EF05535B8D35}" type="presParOf" srcId="{61DA58E4-CC3E-4F0D-9D36-9BC26CBFAA6F}" destId="{F25BD0D5-C741-4174-9A86-7AA0ECC96A13}" srcOrd="2" destOrd="0" presId="urn:microsoft.com/office/officeart/2005/8/layout/list1"/>
    <dgm:cxn modelId="{9C376744-2FC3-49D5-949C-F5D85E023FAA}" type="presParOf" srcId="{61DA58E4-CC3E-4F0D-9D36-9BC26CBFAA6F}" destId="{2C501953-BF77-4405-8517-9A45CD77B4BF}" srcOrd="3" destOrd="0" presId="urn:microsoft.com/office/officeart/2005/8/layout/list1"/>
    <dgm:cxn modelId="{7949BEEE-67AC-46AE-9E47-E4DDA1E028FD}" type="presParOf" srcId="{61DA58E4-CC3E-4F0D-9D36-9BC26CBFAA6F}" destId="{973DEF37-91E6-4933-A4FF-64D952FBD0EF}" srcOrd="4" destOrd="0" presId="urn:microsoft.com/office/officeart/2005/8/layout/list1"/>
    <dgm:cxn modelId="{08E6CDD4-FF2B-45A4-8B5A-20D21D05292C}" type="presParOf" srcId="{973DEF37-91E6-4933-A4FF-64D952FBD0EF}" destId="{F7037645-71E5-4A51-A1C3-62C5737F58C6}" srcOrd="0" destOrd="0" presId="urn:microsoft.com/office/officeart/2005/8/layout/list1"/>
    <dgm:cxn modelId="{5FD1EDA7-6E5C-49C9-A15B-22E4886E9021}" type="presParOf" srcId="{973DEF37-91E6-4933-A4FF-64D952FBD0EF}" destId="{688766D6-ED20-4137-A4FA-692DD9368F4B}" srcOrd="1" destOrd="0" presId="urn:microsoft.com/office/officeart/2005/8/layout/list1"/>
    <dgm:cxn modelId="{C3F8D5F0-04BB-499D-9D8D-44DCC88FDCB4}" type="presParOf" srcId="{61DA58E4-CC3E-4F0D-9D36-9BC26CBFAA6F}" destId="{BE28AC80-3A90-4919-A4BE-63105321D0E2}" srcOrd="5" destOrd="0" presId="urn:microsoft.com/office/officeart/2005/8/layout/list1"/>
    <dgm:cxn modelId="{50BD593A-AD5D-47EB-80E9-578A363457D2}" type="presParOf" srcId="{61DA58E4-CC3E-4F0D-9D36-9BC26CBFAA6F}" destId="{1A7B54AE-1A64-4BB9-AC3A-A7BB70F09C6E}" srcOrd="6" destOrd="0" presId="urn:microsoft.com/office/officeart/2005/8/layout/list1"/>
    <dgm:cxn modelId="{E160B009-0F7D-4C04-BDDB-7ED16CB364BA}" type="presParOf" srcId="{61DA58E4-CC3E-4F0D-9D36-9BC26CBFAA6F}" destId="{C9F9D47E-D977-4C9B-A2D9-0413520C401E}" srcOrd="7" destOrd="0" presId="urn:microsoft.com/office/officeart/2005/8/layout/list1"/>
    <dgm:cxn modelId="{3CCEE414-E58A-43BD-BEEF-51FFA8CF09EB}" type="presParOf" srcId="{61DA58E4-CC3E-4F0D-9D36-9BC26CBFAA6F}" destId="{5260AC91-D7C0-4511-BD20-A1ADDB05FE0F}" srcOrd="8" destOrd="0" presId="urn:microsoft.com/office/officeart/2005/8/layout/list1"/>
    <dgm:cxn modelId="{3C1CAF14-7DE9-43E2-96D1-669C5711EB3F}" type="presParOf" srcId="{5260AC91-D7C0-4511-BD20-A1ADDB05FE0F}" destId="{061F22B2-23C2-4E3D-BC1D-28FEA2E9DD79}" srcOrd="0" destOrd="0" presId="urn:microsoft.com/office/officeart/2005/8/layout/list1"/>
    <dgm:cxn modelId="{68137D92-04AF-46FC-BBC8-742A450A1615}" type="presParOf" srcId="{5260AC91-D7C0-4511-BD20-A1ADDB05FE0F}" destId="{F4F76279-8B86-4FDD-BDB6-0AE3654C961D}" srcOrd="1" destOrd="0" presId="urn:microsoft.com/office/officeart/2005/8/layout/list1"/>
    <dgm:cxn modelId="{1483D0A3-5F6D-43EA-8892-767B10C03E6C}" type="presParOf" srcId="{61DA58E4-CC3E-4F0D-9D36-9BC26CBFAA6F}" destId="{FFABCBD7-32DE-4093-9B43-AA02D863427F}" srcOrd="9" destOrd="0" presId="urn:microsoft.com/office/officeart/2005/8/layout/list1"/>
    <dgm:cxn modelId="{39014CEF-4D63-4615-9FB8-BF9B14045C1D}" type="presParOf" srcId="{61DA58E4-CC3E-4F0D-9D36-9BC26CBFAA6F}" destId="{976DD985-CACC-4DF3-BB84-3F6E4866A80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610B68-DB86-4407-A048-CCF0D773AE82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219AC82-013B-40E1-80A3-F07DD932C266}">
      <dgm:prSet/>
      <dgm:spPr/>
      <dgm:t>
        <a:bodyPr/>
        <a:lstStyle/>
        <a:p>
          <a:r>
            <a:rPr lang="en-US"/>
            <a:t>Free</a:t>
          </a:r>
        </a:p>
      </dgm:t>
    </dgm:pt>
    <dgm:pt modelId="{C4F3DB52-150C-47E1-889E-39D49C104C6C}" type="parTrans" cxnId="{48E7B168-A6B8-426E-AD49-B21F04738143}">
      <dgm:prSet/>
      <dgm:spPr/>
      <dgm:t>
        <a:bodyPr/>
        <a:lstStyle/>
        <a:p>
          <a:endParaRPr lang="en-US"/>
        </a:p>
      </dgm:t>
    </dgm:pt>
    <dgm:pt modelId="{D4A14261-A87F-4003-A221-1813C397CC2C}" type="sibTrans" cxnId="{48E7B168-A6B8-426E-AD49-B21F04738143}">
      <dgm:prSet/>
      <dgm:spPr/>
      <dgm:t>
        <a:bodyPr/>
        <a:lstStyle/>
        <a:p>
          <a:endParaRPr lang="en-US"/>
        </a:p>
      </dgm:t>
    </dgm:pt>
    <dgm:pt modelId="{8D312A15-1240-4599-A4F7-CCA14DD55CAC}">
      <dgm:prSet/>
      <dgm:spPr/>
      <dgm:t>
        <a:bodyPr/>
        <a:lstStyle/>
        <a:p>
          <a:r>
            <a:rPr lang="en-US"/>
            <a:t>Watchers</a:t>
          </a:r>
        </a:p>
      </dgm:t>
    </dgm:pt>
    <dgm:pt modelId="{916266B1-387A-4109-AFA9-818A4B890262}" type="parTrans" cxnId="{121046C3-6D6D-41E5-90E6-2AE38BEE2C3D}">
      <dgm:prSet/>
      <dgm:spPr/>
      <dgm:t>
        <a:bodyPr/>
        <a:lstStyle/>
        <a:p>
          <a:endParaRPr lang="en-US"/>
        </a:p>
      </dgm:t>
    </dgm:pt>
    <dgm:pt modelId="{1AB0AA74-98A4-4B7F-9F3C-B0832898BF87}" type="sibTrans" cxnId="{121046C3-6D6D-41E5-90E6-2AE38BEE2C3D}">
      <dgm:prSet/>
      <dgm:spPr/>
      <dgm:t>
        <a:bodyPr/>
        <a:lstStyle/>
        <a:p>
          <a:endParaRPr lang="en-US"/>
        </a:p>
      </dgm:t>
    </dgm:pt>
    <dgm:pt modelId="{81774FA6-10BC-4453-8D8A-BB947E74276F}">
      <dgm:prSet/>
      <dgm:spPr/>
      <dgm:t>
        <a:bodyPr/>
        <a:lstStyle/>
        <a:p>
          <a:r>
            <a:rPr lang="en-US"/>
            <a:t>Dashboards</a:t>
          </a:r>
        </a:p>
      </dgm:t>
    </dgm:pt>
    <dgm:pt modelId="{949471B2-065F-4904-B0F7-0131EB16F14D}" type="parTrans" cxnId="{BE787CE4-79F3-479C-8377-B104FC8FCAB7}">
      <dgm:prSet/>
      <dgm:spPr/>
      <dgm:t>
        <a:bodyPr/>
        <a:lstStyle/>
        <a:p>
          <a:endParaRPr lang="en-US"/>
        </a:p>
      </dgm:t>
    </dgm:pt>
    <dgm:pt modelId="{F5659F27-8296-4DFF-BF87-8B3A3E7A8EB8}" type="sibTrans" cxnId="{BE787CE4-79F3-479C-8377-B104FC8FCAB7}">
      <dgm:prSet/>
      <dgm:spPr/>
      <dgm:t>
        <a:bodyPr/>
        <a:lstStyle/>
        <a:p>
          <a:endParaRPr lang="en-US"/>
        </a:p>
      </dgm:t>
    </dgm:pt>
    <dgm:pt modelId="{DE279720-10AA-41A6-859B-85F23B90DBFF}">
      <dgm:prSet/>
      <dgm:spPr/>
      <dgm:t>
        <a:bodyPr/>
        <a:lstStyle/>
        <a:p>
          <a:r>
            <a:rPr lang="en-US" b="1"/>
            <a:t>No per instance/database/elastic pool/user cost</a:t>
          </a:r>
        </a:p>
      </dgm:t>
    </dgm:pt>
    <dgm:pt modelId="{74BEC9C0-89BB-435C-905C-C299A6752BB0}" type="parTrans" cxnId="{FE4C217E-796F-4FB1-86E8-664D2B562BEC}">
      <dgm:prSet/>
      <dgm:spPr/>
      <dgm:t>
        <a:bodyPr/>
        <a:lstStyle/>
        <a:p>
          <a:endParaRPr lang="en-US"/>
        </a:p>
      </dgm:t>
    </dgm:pt>
    <dgm:pt modelId="{AD96FCBC-84D0-4DF8-A7BA-D0C056597346}" type="sibTrans" cxnId="{FE4C217E-796F-4FB1-86E8-664D2B562BEC}">
      <dgm:prSet/>
      <dgm:spPr/>
      <dgm:t>
        <a:bodyPr/>
        <a:lstStyle/>
        <a:p>
          <a:endParaRPr lang="en-US"/>
        </a:p>
      </dgm:t>
    </dgm:pt>
    <dgm:pt modelId="{112C3DAC-ACF8-42EE-8D33-EF028F9690B6}">
      <dgm:prSet/>
      <dgm:spPr/>
      <dgm:t>
        <a:bodyPr/>
        <a:lstStyle/>
        <a:p>
          <a:r>
            <a:rPr lang="en-US"/>
            <a:t>Paid</a:t>
          </a:r>
        </a:p>
      </dgm:t>
    </dgm:pt>
    <dgm:pt modelId="{97396BD1-B047-4999-8701-5072A67490A2}" type="parTrans" cxnId="{ED4EEF48-6DF5-458F-BD95-58F4FF5D56A3}">
      <dgm:prSet/>
      <dgm:spPr/>
      <dgm:t>
        <a:bodyPr/>
        <a:lstStyle/>
        <a:p>
          <a:endParaRPr lang="en-US"/>
        </a:p>
      </dgm:t>
    </dgm:pt>
    <dgm:pt modelId="{0DBF45D2-7755-40E1-80DA-C0F34470EF61}" type="sibTrans" cxnId="{ED4EEF48-6DF5-458F-BD95-58F4FF5D56A3}">
      <dgm:prSet/>
      <dgm:spPr/>
      <dgm:t>
        <a:bodyPr/>
        <a:lstStyle/>
        <a:p>
          <a:endParaRPr lang="en-US"/>
        </a:p>
      </dgm:t>
    </dgm:pt>
    <dgm:pt modelId="{15145EFC-B1DC-41FA-94FE-470E400CC814}">
      <dgm:prSet/>
      <dgm:spPr/>
      <dgm:t>
        <a:bodyPr/>
        <a:lstStyle/>
        <a:p>
          <a:r>
            <a:rPr lang="en-US"/>
            <a:t>Azure Data Explorer compute and storage</a:t>
          </a:r>
        </a:p>
      </dgm:t>
    </dgm:pt>
    <dgm:pt modelId="{0DB82BA5-06FD-4E33-BDD1-295EE0A587EA}" type="parTrans" cxnId="{74376964-758D-42C4-8A00-6BBDD0D45D17}">
      <dgm:prSet/>
      <dgm:spPr/>
      <dgm:t>
        <a:bodyPr/>
        <a:lstStyle/>
        <a:p>
          <a:endParaRPr lang="en-US"/>
        </a:p>
      </dgm:t>
    </dgm:pt>
    <dgm:pt modelId="{B65D7B79-FDFD-4326-A2EA-4764D5B96C4E}" type="sibTrans" cxnId="{74376964-758D-42C4-8A00-6BBDD0D45D17}">
      <dgm:prSet/>
      <dgm:spPr/>
      <dgm:t>
        <a:bodyPr/>
        <a:lstStyle/>
        <a:p>
          <a:endParaRPr lang="en-US"/>
        </a:p>
      </dgm:t>
    </dgm:pt>
    <dgm:pt modelId="{43581E9D-4F5F-455F-B108-72CA373D1B89}">
      <dgm:prSet/>
      <dgm:spPr/>
      <dgm:t>
        <a:bodyPr/>
        <a:lstStyle/>
        <a:p>
          <a:r>
            <a:rPr lang="en-US"/>
            <a:t>Key Vault, if used</a:t>
          </a:r>
        </a:p>
      </dgm:t>
    </dgm:pt>
    <dgm:pt modelId="{916B46F9-FB71-43C9-9A85-0887E6DDD7F7}" type="parTrans" cxnId="{7902463B-58D6-401B-9176-F56D820CCAA4}">
      <dgm:prSet/>
      <dgm:spPr/>
      <dgm:t>
        <a:bodyPr/>
        <a:lstStyle/>
        <a:p>
          <a:endParaRPr lang="en-US"/>
        </a:p>
      </dgm:t>
    </dgm:pt>
    <dgm:pt modelId="{7F6D2CFC-B6D8-4AD8-832E-F8DC4B4F5496}" type="sibTrans" cxnId="{7902463B-58D6-401B-9176-F56D820CCAA4}">
      <dgm:prSet/>
      <dgm:spPr/>
      <dgm:t>
        <a:bodyPr/>
        <a:lstStyle/>
        <a:p>
          <a:endParaRPr lang="en-US"/>
        </a:p>
      </dgm:t>
    </dgm:pt>
    <dgm:pt modelId="{063E1211-6EDF-4E67-9342-0370C7ACDDD4}">
      <dgm:prSet/>
      <dgm:spPr/>
      <dgm:t>
        <a:bodyPr/>
        <a:lstStyle/>
        <a:p>
          <a:r>
            <a:rPr lang="en-US"/>
            <a:t>Can use an existing cluster</a:t>
          </a:r>
        </a:p>
      </dgm:t>
    </dgm:pt>
    <dgm:pt modelId="{AA3674AB-F4D4-4427-A1DA-03042A52B234}" type="parTrans" cxnId="{C23D6565-4944-46E3-A035-72424CD439D3}">
      <dgm:prSet/>
      <dgm:spPr/>
      <dgm:t>
        <a:bodyPr/>
        <a:lstStyle/>
        <a:p>
          <a:endParaRPr lang="en-US"/>
        </a:p>
      </dgm:t>
    </dgm:pt>
    <dgm:pt modelId="{AAEFB702-EE8F-40BF-B8FA-21D7BC6B6EDB}" type="sibTrans" cxnId="{C23D6565-4944-46E3-A035-72424CD439D3}">
      <dgm:prSet/>
      <dgm:spPr/>
      <dgm:t>
        <a:bodyPr/>
        <a:lstStyle/>
        <a:p>
          <a:endParaRPr lang="en-US"/>
        </a:p>
      </dgm:t>
    </dgm:pt>
    <dgm:pt modelId="{755FFF7D-C131-49D9-B53B-F5EDF442A921}">
      <dgm:prSet/>
      <dgm:spPr/>
      <dgm:t>
        <a:bodyPr/>
        <a:lstStyle/>
        <a:p>
          <a:r>
            <a:rPr lang="en-US"/>
            <a:t>Can use the </a:t>
          </a:r>
          <a:r>
            <a:rPr lang="en-US">
              <a:hlinkClick xmlns:r="http://schemas.openxmlformats.org/officeDocument/2006/relationships" r:id="rId1"/>
            </a:rPr>
            <a:t>free cluster</a:t>
          </a:r>
          <a:r>
            <a:rPr lang="en-US"/>
            <a:t> for evaluations and POCs</a:t>
          </a:r>
        </a:p>
      </dgm:t>
    </dgm:pt>
    <dgm:pt modelId="{2AFB8FE4-6413-40FE-B86F-EE372EA9496E}" type="parTrans" cxnId="{EF3027ED-6501-4A49-A83D-C77CA37592D5}">
      <dgm:prSet/>
      <dgm:spPr/>
      <dgm:t>
        <a:bodyPr/>
        <a:lstStyle/>
        <a:p>
          <a:endParaRPr lang="en-US"/>
        </a:p>
      </dgm:t>
    </dgm:pt>
    <dgm:pt modelId="{470070DC-CED6-40F0-894A-610AE076C686}" type="sibTrans" cxnId="{EF3027ED-6501-4A49-A83D-C77CA37592D5}">
      <dgm:prSet/>
      <dgm:spPr/>
      <dgm:t>
        <a:bodyPr/>
        <a:lstStyle/>
        <a:p>
          <a:endParaRPr lang="en-US"/>
        </a:p>
      </dgm:t>
    </dgm:pt>
    <dgm:pt modelId="{CA671DEF-CF25-4CA6-95A9-322DF6D3AE6C}">
      <dgm:prSet/>
      <dgm:spPr/>
      <dgm:t>
        <a:bodyPr/>
        <a:lstStyle/>
        <a:p>
          <a:r>
            <a:rPr lang="en-US"/>
            <a:t>Or use </a:t>
          </a:r>
          <a:r>
            <a:rPr lang="en-US">
              <a:hlinkClick xmlns:r="http://schemas.openxmlformats.org/officeDocument/2006/relationships" r:id="rId2"/>
            </a:rPr>
            <a:t>Real-Time Analytics</a:t>
          </a:r>
          <a:r>
            <a:rPr lang="en-US"/>
            <a:t> in Microsoft Fabric</a:t>
          </a:r>
        </a:p>
      </dgm:t>
    </dgm:pt>
    <dgm:pt modelId="{A719A8BB-AAEF-4869-B5D0-16A0B389DB68}" type="parTrans" cxnId="{B7CBCF14-9070-42C7-BD4B-495FF079FC25}">
      <dgm:prSet/>
      <dgm:spPr/>
      <dgm:t>
        <a:bodyPr/>
        <a:lstStyle/>
        <a:p>
          <a:endParaRPr lang="en-US"/>
        </a:p>
      </dgm:t>
    </dgm:pt>
    <dgm:pt modelId="{2DB2E8BB-8A83-4ADA-AEEF-93037D262411}" type="sibTrans" cxnId="{B7CBCF14-9070-42C7-BD4B-495FF079FC25}">
      <dgm:prSet/>
      <dgm:spPr/>
      <dgm:t>
        <a:bodyPr/>
        <a:lstStyle/>
        <a:p>
          <a:endParaRPr lang="en-US"/>
        </a:p>
      </dgm:t>
    </dgm:pt>
    <dgm:pt modelId="{B66A42B5-8963-4A73-A46E-01DF1FA518B9}">
      <dgm:prSet/>
      <dgm:spPr/>
      <dgm:t>
        <a:bodyPr/>
        <a:lstStyle/>
        <a:p>
          <a:r>
            <a:rPr lang="en-US"/>
            <a:t>Azure network bandwidth for cross-region monitoring</a:t>
          </a:r>
        </a:p>
      </dgm:t>
    </dgm:pt>
    <dgm:pt modelId="{26F9FE2C-34FB-4874-90A5-3E14CA455070}" type="parTrans" cxnId="{E95CEB41-DCB3-439A-8E94-0EB9614767A0}">
      <dgm:prSet/>
      <dgm:spPr/>
      <dgm:t>
        <a:bodyPr/>
        <a:lstStyle/>
        <a:p>
          <a:endParaRPr lang="en-US"/>
        </a:p>
      </dgm:t>
    </dgm:pt>
    <dgm:pt modelId="{C51E6534-4E5A-4623-8C08-CB064BADE17E}" type="sibTrans" cxnId="{E95CEB41-DCB3-439A-8E94-0EB9614767A0}">
      <dgm:prSet/>
      <dgm:spPr/>
      <dgm:t>
        <a:bodyPr/>
        <a:lstStyle/>
        <a:p>
          <a:endParaRPr lang="en-US"/>
        </a:p>
      </dgm:t>
    </dgm:pt>
    <dgm:pt modelId="{E74A1A0A-DAE1-46ED-AAEF-ADFBF9D81BB6}" type="pres">
      <dgm:prSet presAssocID="{AC610B68-DB86-4407-A048-CCF0D773AE82}" presName="linear" presStyleCnt="0">
        <dgm:presLayoutVars>
          <dgm:dir/>
          <dgm:animLvl val="lvl"/>
          <dgm:resizeHandles val="exact"/>
        </dgm:presLayoutVars>
      </dgm:prSet>
      <dgm:spPr/>
    </dgm:pt>
    <dgm:pt modelId="{AD8E5C0C-1000-4DFB-B95F-A1A5316C07F0}" type="pres">
      <dgm:prSet presAssocID="{8219AC82-013B-40E1-80A3-F07DD932C266}" presName="parentLin" presStyleCnt="0"/>
      <dgm:spPr/>
    </dgm:pt>
    <dgm:pt modelId="{E038CDF3-18D0-499B-826C-D85D30EC5919}" type="pres">
      <dgm:prSet presAssocID="{8219AC82-013B-40E1-80A3-F07DD932C266}" presName="parentLeftMargin" presStyleLbl="node1" presStyleIdx="0" presStyleCnt="2"/>
      <dgm:spPr/>
    </dgm:pt>
    <dgm:pt modelId="{0BA378C9-7A0F-4BEF-8702-17BAE790A108}" type="pres">
      <dgm:prSet presAssocID="{8219AC82-013B-40E1-80A3-F07DD932C26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AB84303-99AA-4692-97CC-9B75DA32F1B2}" type="pres">
      <dgm:prSet presAssocID="{8219AC82-013B-40E1-80A3-F07DD932C266}" presName="negativeSpace" presStyleCnt="0"/>
      <dgm:spPr/>
    </dgm:pt>
    <dgm:pt modelId="{9975AADF-A938-4A39-957D-36D1C70AE714}" type="pres">
      <dgm:prSet presAssocID="{8219AC82-013B-40E1-80A3-F07DD932C266}" presName="childText" presStyleLbl="conFgAcc1" presStyleIdx="0" presStyleCnt="2">
        <dgm:presLayoutVars>
          <dgm:bulletEnabled val="1"/>
        </dgm:presLayoutVars>
      </dgm:prSet>
      <dgm:spPr/>
    </dgm:pt>
    <dgm:pt modelId="{F64AE01F-DC19-4346-AD56-295F9A852320}" type="pres">
      <dgm:prSet presAssocID="{D4A14261-A87F-4003-A221-1813C397CC2C}" presName="spaceBetweenRectangles" presStyleCnt="0"/>
      <dgm:spPr/>
    </dgm:pt>
    <dgm:pt modelId="{B1402384-05A2-4A2D-8087-D96A94AFD8DA}" type="pres">
      <dgm:prSet presAssocID="{112C3DAC-ACF8-42EE-8D33-EF028F9690B6}" presName="parentLin" presStyleCnt="0"/>
      <dgm:spPr/>
    </dgm:pt>
    <dgm:pt modelId="{FA6FA5AD-8C50-4CAC-9799-F55D2723FDB7}" type="pres">
      <dgm:prSet presAssocID="{112C3DAC-ACF8-42EE-8D33-EF028F9690B6}" presName="parentLeftMargin" presStyleLbl="node1" presStyleIdx="0" presStyleCnt="2"/>
      <dgm:spPr/>
    </dgm:pt>
    <dgm:pt modelId="{0419987B-5302-420F-9503-6D6797F36951}" type="pres">
      <dgm:prSet presAssocID="{112C3DAC-ACF8-42EE-8D33-EF028F9690B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FDDAA2B-9CDD-4C7F-B5C6-0F069AA36B9A}" type="pres">
      <dgm:prSet presAssocID="{112C3DAC-ACF8-42EE-8D33-EF028F9690B6}" presName="negativeSpace" presStyleCnt="0"/>
      <dgm:spPr/>
    </dgm:pt>
    <dgm:pt modelId="{35291642-28A4-4FD0-B4DB-A8058FB46B74}" type="pres">
      <dgm:prSet presAssocID="{112C3DAC-ACF8-42EE-8D33-EF028F9690B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7CBCF14-9070-42C7-BD4B-495FF079FC25}" srcId="{112C3DAC-ACF8-42EE-8D33-EF028F9690B6}" destId="{CA671DEF-CF25-4CA6-95A9-322DF6D3AE6C}" srcOrd="1" destOrd="0" parTransId="{A719A8BB-AAEF-4869-B5D0-16A0B389DB68}" sibTransId="{2DB2E8BB-8A83-4ADA-AEEF-93037D262411}"/>
    <dgm:cxn modelId="{AAAA9B19-AE19-4C95-8C65-33AC14E53E8B}" type="presOf" srcId="{8D312A15-1240-4599-A4F7-CCA14DD55CAC}" destId="{9975AADF-A938-4A39-957D-36D1C70AE714}" srcOrd="0" destOrd="0" presId="urn:microsoft.com/office/officeart/2005/8/layout/list1"/>
    <dgm:cxn modelId="{AFFE8128-7F41-4213-9D94-F30AC95CB9E0}" type="presOf" srcId="{755FFF7D-C131-49D9-B53B-F5EDF442A921}" destId="{35291642-28A4-4FD0-B4DB-A8058FB46B74}" srcOrd="0" destOrd="2" presId="urn:microsoft.com/office/officeart/2005/8/layout/list1"/>
    <dgm:cxn modelId="{7902463B-58D6-401B-9176-F56D820CCAA4}" srcId="{112C3DAC-ACF8-42EE-8D33-EF028F9690B6}" destId="{43581E9D-4F5F-455F-B108-72CA373D1B89}" srcOrd="2" destOrd="0" parTransId="{916B46F9-FB71-43C9-9A85-0887E6DDD7F7}" sibTransId="{7F6D2CFC-B6D8-4AD8-832E-F8DC4B4F5496}"/>
    <dgm:cxn modelId="{D601125D-3DD3-424F-92CA-B81081FBED65}" type="presOf" srcId="{15145EFC-B1DC-41FA-94FE-470E400CC814}" destId="{35291642-28A4-4FD0-B4DB-A8058FB46B74}" srcOrd="0" destOrd="0" presId="urn:microsoft.com/office/officeart/2005/8/layout/list1"/>
    <dgm:cxn modelId="{E95CEB41-DCB3-439A-8E94-0EB9614767A0}" srcId="{112C3DAC-ACF8-42EE-8D33-EF028F9690B6}" destId="{B66A42B5-8963-4A73-A46E-01DF1FA518B9}" srcOrd="3" destOrd="0" parTransId="{26F9FE2C-34FB-4874-90A5-3E14CA455070}" sibTransId="{C51E6534-4E5A-4623-8C08-CB064BADE17E}"/>
    <dgm:cxn modelId="{BEB7FD61-85F5-4296-A28A-7B77EBE19C8E}" type="presOf" srcId="{063E1211-6EDF-4E67-9342-0370C7ACDDD4}" destId="{35291642-28A4-4FD0-B4DB-A8058FB46B74}" srcOrd="0" destOrd="1" presId="urn:microsoft.com/office/officeart/2005/8/layout/list1"/>
    <dgm:cxn modelId="{74376964-758D-42C4-8A00-6BBDD0D45D17}" srcId="{112C3DAC-ACF8-42EE-8D33-EF028F9690B6}" destId="{15145EFC-B1DC-41FA-94FE-470E400CC814}" srcOrd="0" destOrd="0" parTransId="{0DB82BA5-06FD-4E33-BDD1-295EE0A587EA}" sibTransId="{B65D7B79-FDFD-4326-A2EA-4764D5B96C4E}"/>
    <dgm:cxn modelId="{C23D6565-4944-46E3-A035-72424CD439D3}" srcId="{15145EFC-B1DC-41FA-94FE-470E400CC814}" destId="{063E1211-6EDF-4E67-9342-0370C7ACDDD4}" srcOrd="0" destOrd="0" parTransId="{AA3674AB-F4D4-4427-A1DA-03042A52B234}" sibTransId="{AAEFB702-EE8F-40BF-B8FA-21D7BC6B6EDB}"/>
    <dgm:cxn modelId="{8EE84646-3692-4CFF-8431-4DB522015B3D}" type="presOf" srcId="{112C3DAC-ACF8-42EE-8D33-EF028F9690B6}" destId="{FA6FA5AD-8C50-4CAC-9799-F55D2723FDB7}" srcOrd="0" destOrd="0" presId="urn:microsoft.com/office/officeart/2005/8/layout/list1"/>
    <dgm:cxn modelId="{48E7B168-A6B8-426E-AD49-B21F04738143}" srcId="{AC610B68-DB86-4407-A048-CCF0D773AE82}" destId="{8219AC82-013B-40E1-80A3-F07DD932C266}" srcOrd="0" destOrd="0" parTransId="{C4F3DB52-150C-47E1-889E-39D49C104C6C}" sibTransId="{D4A14261-A87F-4003-A221-1813C397CC2C}"/>
    <dgm:cxn modelId="{ED4EEF48-6DF5-458F-BD95-58F4FF5D56A3}" srcId="{AC610B68-DB86-4407-A048-CCF0D773AE82}" destId="{112C3DAC-ACF8-42EE-8D33-EF028F9690B6}" srcOrd="1" destOrd="0" parTransId="{97396BD1-B047-4999-8701-5072A67490A2}" sibTransId="{0DBF45D2-7755-40E1-80DA-C0F34470EF61}"/>
    <dgm:cxn modelId="{D76B454C-5248-4817-BE55-EDBE7C891998}" type="presOf" srcId="{8219AC82-013B-40E1-80A3-F07DD932C266}" destId="{0BA378C9-7A0F-4BEF-8702-17BAE790A108}" srcOrd="1" destOrd="0" presId="urn:microsoft.com/office/officeart/2005/8/layout/list1"/>
    <dgm:cxn modelId="{FE4C217E-796F-4FB1-86E8-664D2B562BEC}" srcId="{8219AC82-013B-40E1-80A3-F07DD932C266}" destId="{DE279720-10AA-41A6-859B-85F23B90DBFF}" srcOrd="2" destOrd="0" parTransId="{74BEC9C0-89BB-435C-905C-C299A6752BB0}" sibTransId="{AD96FCBC-84D0-4DF8-A7BA-D0C056597346}"/>
    <dgm:cxn modelId="{C201477E-B42D-4C5C-A875-22BE48FD4BCA}" type="presOf" srcId="{AC610B68-DB86-4407-A048-CCF0D773AE82}" destId="{E74A1A0A-DAE1-46ED-AAEF-ADFBF9D81BB6}" srcOrd="0" destOrd="0" presId="urn:microsoft.com/office/officeart/2005/8/layout/list1"/>
    <dgm:cxn modelId="{8DBB5A84-CF8C-4AEF-B281-7872B552E568}" type="presOf" srcId="{112C3DAC-ACF8-42EE-8D33-EF028F9690B6}" destId="{0419987B-5302-420F-9503-6D6797F36951}" srcOrd="1" destOrd="0" presId="urn:microsoft.com/office/officeart/2005/8/layout/list1"/>
    <dgm:cxn modelId="{B661488B-F3B7-4D0D-803F-8424EAC04758}" type="presOf" srcId="{DE279720-10AA-41A6-859B-85F23B90DBFF}" destId="{9975AADF-A938-4A39-957D-36D1C70AE714}" srcOrd="0" destOrd="2" presId="urn:microsoft.com/office/officeart/2005/8/layout/list1"/>
    <dgm:cxn modelId="{91AB8592-2B1A-4487-8952-11BF4D5B73A9}" type="presOf" srcId="{8219AC82-013B-40E1-80A3-F07DD932C266}" destId="{E038CDF3-18D0-499B-826C-D85D30EC5919}" srcOrd="0" destOrd="0" presId="urn:microsoft.com/office/officeart/2005/8/layout/list1"/>
    <dgm:cxn modelId="{2C64EEA1-B143-4181-B1BC-AC72112A08AA}" type="presOf" srcId="{43581E9D-4F5F-455F-B108-72CA373D1B89}" destId="{35291642-28A4-4FD0-B4DB-A8058FB46B74}" srcOrd="0" destOrd="4" presId="urn:microsoft.com/office/officeart/2005/8/layout/list1"/>
    <dgm:cxn modelId="{36F30AA2-CE44-4CCE-9520-CFA9C923DA11}" type="presOf" srcId="{B66A42B5-8963-4A73-A46E-01DF1FA518B9}" destId="{35291642-28A4-4FD0-B4DB-A8058FB46B74}" srcOrd="0" destOrd="5" presId="urn:microsoft.com/office/officeart/2005/8/layout/list1"/>
    <dgm:cxn modelId="{9E9E8DA3-A0ED-4DF1-AFFB-AD567B9F402B}" type="presOf" srcId="{81774FA6-10BC-4453-8D8A-BB947E74276F}" destId="{9975AADF-A938-4A39-957D-36D1C70AE714}" srcOrd="0" destOrd="1" presId="urn:microsoft.com/office/officeart/2005/8/layout/list1"/>
    <dgm:cxn modelId="{121046C3-6D6D-41E5-90E6-2AE38BEE2C3D}" srcId="{8219AC82-013B-40E1-80A3-F07DD932C266}" destId="{8D312A15-1240-4599-A4F7-CCA14DD55CAC}" srcOrd="0" destOrd="0" parTransId="{916266B1-387A-4109-AFA9-818A4B890262}" sibTransId="{1AB0AA74-98A4-4B7F-9F3C-B0832898BF87}"/>
    <dgm:cxn modelId="{BE787CE4-79F3-479C-8377-B104FC8FCAB7}" srcId="{8219AC82-013B-40E1-80A3-F07DD932C266}" destId="{81774FA6-10BC-4453-8D8A-BB947E74276F}" srcOrd="1" destOrd="0" parTransId="{949471B2-065F-4904-B0F7-0131EB16F14D}" sibTransId="{F5659F27-8296-4DFF-BF87-8B3A3E7A8EB8}"/>
    <dgm:cxn modelId="{EF3027ED-6501-4A49-A83D-C77CA37592D5}" srcId="{15145EFC-B1DC-41FA-94FE-470E400CC814}" destId="{755FFF7D-C131-49D9-B53B-F5EDF442A921}" srcOrd="1" destOrd="0" parTransId="{2AFB8FE4-6413-40FE-B86F-EE372EA9496E}" sibTransId="{470070DC-CED6-40F0-894A-610AE076C686}"/>
    <dgm:cxn modelId="{F0843EF6-D49D-4768-A5D4-47DA01D4AA54}" type="presOf" srcId="{CA671DEF-CF25-4CA6-95A9-322DF6D3AE6C}" destId="{35291642-28A4-4FD0-B4DB-A8058FB46B74}" srcOrd="0" destOrd="3" presId="urn:microsoft.com/office/officeart/2005/8/layout/list1"/>
    <dgm:cxn modelId="{E277E12F-84DB-476E-8ED3-03A02CE68622}" type="presParOf" srcId="{E74A1A0A-DAE1-46ED-AAEF-ADFBF9D81BB6}" destId="{AD8E5C0C-1000-4DFB-B95F-A1A5316C07F0}" srcOrd="0" destOrd="0" presId="urn:microsoft.com/office/officeart/2005/8/layout/list1"/>
    <dgm:cxn modelId="{BB53DA0E-6B58-4197-981D-BE3BA0155418}" type="presParOf" srcId="{AD8E5C0C-1000-4DFB-B95F-A1A5316C07F0}" destId="{E038CDF3-18D0-499B-826C-D85D30EC5919}" srcOrd="0" destOrd="0" presId="urn:microsoft.com/office/officeart/2005/8/layout/list1"/>
    <dgm:cxn modelId="{6CDEE380-8778-4AB1-ADD2-52E7665D4888}" type="presParOf" srcId="{AD8E5C0C-1000-4DFB-B95F-A1A5316C07F0}" destId="{0BA378C9-7A0F-4BEF-8702-17BAE790A108}" srcOrd="1" destOrd="0" presId="urn:microsoft.com/office/officeart/2005/8/layout/list1"/>
    <dgm:cxn modelId="{3CC6E88C-B7F3-44F5-A5A3-455CA48185AD}" type="presParOf" srcId="{E74A1A0A-DAE1-46ED-AAEF-ADFBF9D81BB6}" destId="{6AB84303-99AA-4692-97CC-9B75DA32F1B2}" srcOrd="1" destOrd="0" presId="urn:microsoft.com/office/officeart/2005/8/layout/list1"/>
    <dgm:cxn modelId="{03BC451F-8A24-49AF-A1F5-2212B2BB317E}" type="presParOf" srcId="{E74A1A0A-DAE1-46ED-AAEF-ADFBF9D81BB6}" destId="{9975AADF-A938-4A39-957D-36D1C70AE714}" srcOrd="2" destOrd="0" presId="urn:microsoft.com/office/officeart/2005/8/layout/list1"/>
    <dgm:cxn modelId="{60A776DD-C83A-45EC-821A-9162332FE764}" type="presParOf" srcId="{E74A1A0A-DAE1-46ED-AAEF-ADFBF9D81BB6}" destId="{F64AE01F-DC19-4346-AD56-295F9A852320}" srcOrd="3" destOrd="0" presId="urn:microsoft.com/office/officeart/2005/8/layout/list1"/>
    <dgm:cxn modelId="{B851F36D-C2EC-468A-92FE-D09E0A37DFBD}" type="presParOf" srcId="{E74A1A0A-DAE1-46ED-AAEF-ADFBF9D81BB6}" destId="{B1402384-05A2-4A2D-8087-D96A94AFD8DA}" srcOrd="4" destOrd="0" presId="urn:microsoft.com/office/officeart/2005/8/layout/list1"/>
    <dgm:cxn modelId="{D049E771-3057-4D3A-BB04-B2AF6F3BCA33}" type="presParOf" srcId="{B1402384-05A2-4A2D-8087-D96A94AFD8DA}" destId="{FA6FA5AD-8C50-4CAC-9799-F55D2723FDB7}" srcOrd="0" destOrd="0" presId="urn:microsoft.com/office/officeart/2005/8/layout/list1"/>
    <dgm:cxn modelId="{7395D5D3-85EB-4141-88C9-95219629307A}" type="presParOf" srcId="{B1402384-05A2-4A2D-8087-D96A94AFD8DA}" destId="{0419987B-5302-420F-9503-6D6797F36951}" srcOrd="1" destOrd="0" presId="urn:microsoft.com/office/officeart/2005/8/layout/list1"/>
    <dgm:cxn modelId="{351B21C6-861F-4F1C-BEA7-705794E8A78F}" type="presParOf" srcId="{E74A1A0A-DAE1-46ED-AAEF-ADFBF9D81BB6}" destId="{5FDDAA2B-9CDD-4C7F-B5C6-0F069AA36B9A}" srcOrd="5" destOrd="0" presId="urn:microsoft.com/office/officeart/2005/8/layout/list1"/>
    <dgm:cxn modelId="{4735F004-0FD2-44A4-A23F-F4EEB592FF26}" type="presParOf" srcId="{E74A1A0A-DAE1-46ED-AAEF-ADFBF9D81BB6}" destId="{35291642-28A4-4FD0-B4DB-A8058FB46B7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B49F8E-9630-4627-B403-32D0BC6A4CBB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BB41487-3F61-49F4-9FED-350E0EF9B4F1}">
      <dgm:prSet/>
      <dgm:spPr/>
      <dgm:t>
        <a:bodyPr/>
        <a:lstStyle/>
        <a:p>
          <a:r>
            <a:rPr lang="en-US"/>
            <a:t>Alerts</a:t>
          </a:r>
        </a:p>
      </dgm:t>
    </dgm:pt>
    <dgm:pt modelId="{B0D8E909-1178-4420-8D76-C70291556F1E}" type="parTrans" cxnId="{2F42B2A7-CF0A-42E9-90D1-0BA8AF40C8A1}">
      <dgm:prSet/>
      <dgm:spPr/>
      <dgm:t>
        <a:bodyPr/>
        <a:lstStyle/>
        <a:p>
          <a:endParaRPr lang="en-US"/>
        </a:p>
      </dgm:t>
    </dgm:pt>
    <dgm:pt modelId="{5762163F-6FE3-4CE4-B76C-209785A7A738}" type="sibTrans" cxnId="{2F42B2A7-CF0A-42E9-90D1-0BA8AF40C8A1}">
      <dgm:prSet/>
      <dgm:spPr/>
      <dgm:t>
        <a:bodyPr/>
        <a:lstStyle/>
        <a:p>
          <a:endParaRPr lang="en-US"/>
        </a:p>
      </dgm:t>
    </dgm:pt>
    <dgm:pt modelId="{ED2CB0B4-53A2-4BED-B4A0-0F0CCA80A6E6}">
      <dgm:prSet/>
      <dgm:spPr/>
      <dgm:t>
        <a:bodyPr/>
        <a:lstStyle/>
        <a:p>
          <a:r>
            <a:rPr lang="en-US"/>
            <a:t>Monitor SQL Server on Azure IaaS VM</a:t>
          </a:r>
        </a:p>
      </dgm:t>
    </dgm:pt>
    <dgm:pt modelId="{773020AB-EF62-426A-BB38-60ECA7AC5CD0}" type="parTrans" cxnId="{90D77C8B-C835-4A65-ADF6-979F73A5CB1E}">
      <dgm:prSet/>
      <dgm:spPr/>
      <dgm:t>
        <a:bodyPr/>
        <a:lstStyle/>
        <a:p>
          <a:endParaRPr lang="en-US"/>
        </a:p>
      </dgm:t>
    </dgm:pt>
    <dgm:pt modelId="{F1713A7C-0179-40BF-BDD4-EFDBC044E008}" type="sibTrans" cxnId="{90D77C8B-C835-4A65-ADF6-979F73A5CB1E}">
      <dgm:prSet/>
      <dgm:spPr/>
      <dgm:t>
        <a:bodyPr/>
        <a:lstStyle/>
        <a:p>
          <a:endParaRPr lang="en-US"/>
        </a:p>
      </dgm:t>
    </dgm:pt>
    <dgm:pt modelId="{99E33FA1-DB41-462B-BCFE-D3CC9AA03867}">
      <dgm:prSet/>
      <dgm:spPr/>
      <dgm:t>
        <a:bodyPr/>
        <a:lstStyle/>
        <a:p>
          <a:r>
            <a:rPr lang="en-US"/>
            <a:t>Increase the number of SQL targets per watcher</a:t>
          </a:r>
          <a:endParaRPr lang="en-US" dirty="0"/>
        </a:p>
      </dgm:t>
    </dgm:pt>
    <dgm:pt modelId="{F4A3C7CF-DB33-47F1-A887-85BDE87580F5}" type="parTrans" cxnId="{20FEE252-19A6-424C-AD9F-D4F252B5A767}">
      <dgm:prSet/>
      <dgm:spPr/>
      <dgm:t>
        <a:bodyPr/>
        <a:lstStyle/>
        <a:p>
          <a:endParaRPr lang="en-US"/>
        </a:p>
      </dgm:t>
    </dgm:pt>
    <dgm:pt modelId="{3598D034-E4F1-4057-9EA8-1413D08723EE}" type="sibTrans" cxnId="{20FEE252-19A6-424C-AD9F-D4F252B5A767}">
      <dgm:prSet/>
      <dgm:spPr/>
      <dgm:t>
        <a:bodyPr/>
        <a:lstStyle/>
        <a:p>
          <a:endParaRPr lang="en-US"/>
        </a:p>
      </dgm:t>
    </dgm:pt>
    <dgm:pt modelId="{F7C997A1-F910-41DD-A232-A6154F97474F}">
      <dgm:prSet/>
      <dgm:spPr/>
      <dgm:t>
        <a:bodyPr/>
        <a:lstStyle/>
        <a:p>
          <a:r>
            <a:rPr lang="en-US"/>
            <a:t>Improve manageability</a:t>
          </a:r>
        </a:p>
      </dgm:t>
    </dgm:pt>
    <dgm:pt modelId="{653A0A6B-6E2C-41D5-B50B-6BB3B15BBB2C}" type="parTrans" cxnId="{CDAF7113-E76D-43EB-9777-9EBF9274F089}">
      <dgm:prSet/>
      <dgm:spPr/>
      <dgm:t>
        <a:bodyPr/>
        <a:lstStyle/>
        <a:p>
          <a:endParaRPr lang="en-US"/>
        </a:p>
      </dgm:t>
    </dgm:pt>
    <dgm:pt modelId="{5387AA5B-86AA-4388-882D-ABC549943CFF}" type="sibTrans" cxnId="{CDAF7113-E76D-43EB-9777-9EBF9274F089}">
      <dgm:prSet/>
      <dgm:spPr/>
      <dgm:t>
        <a:bodyPr/>
        <a:lstStyle/>
        <a:p>
          <a:endParaRPr lang="en-US"/>
        </a:p>
      </dgm:t>
    </dgm:pt>
    <dgm:pt modelId="{95DE5257-497B-4D83-A8DF-E951C2433912}">
      <dgm:prSet/>
      <dgm:spPr/>
      <dgm:t>
        <a:bodyPr/>
        <a:lstStyle/>
        <a:p>
          <a:r>
            <a:rPr lang="en-US"/>
            <a:t>Under consideration</a:t>
          </a:r>
        </a:p>
      </dgm:t>
    </dgm:pt>
    <dgm:pt modelId="{E67F5B48-5903-4F7E-830D-7EE9F4B94B0E}" type="parTrans" cxnId="{F55CFE07-F7C3-49B2-A449-C477D0C7AD86}">
      <dgm:prSet/>
      <dgm:spPr/>
      <dgm:t>
        <a:bodyPr/>
        <a:lstStyle/>
        <a:p>
          <a:endParaRPr lang="en-US"/>
        </a:p>
      </dgm:t>
    </dgm:pt>
    <dgm:pt modelId="{595C1AF9-1AC9-4CAD-9AA0-E259C703CFA6}" type="sibTrans" cxnId="{F55CFE07-F7C3-49B2-A449-C477D0C7AD86}">
      <dgm:prSet/>
      <dgm:spPr/>
      <dgm:t>
        <a:bodyPr/>
        <a:lstStyle/>
        <a:p>
          <a:endParaRPr lang="en-US"/>
        </a:p>
      </dgm:t>
    </dgm:pt>
    <dgm:pt modelId="{0889E063-8AFE-497D-A9E1-085D800D7DA2}">
      <dgm:prSet/>
      <dgm:spPr/>
      <dgm:t>
        <a:bodyPr/>
        <a:lstStyle/>
        <a:p>
          <a:r>
            <a:rPr lang="en-US"/>
            <a:t>Extended event collection</a:t>
          </a:r>
        </a:p>
      </dgm:t>
    </dgm:pt>
    <dgm:pt modelId="{58CA5BD9-ED62-4FC9-A812-30C3A8EB2839}" type="parTrans" cxnId="{CB8BDAE2-6298-4088-BBE6-6E75F2AE20DD}">
      <dgm:prSet/>
      <dgm:spPr/>
      <dgm:t>
        <a:bodyPr/>
        <a:lstStyle/>
        <a:p>
          <a:endParaRPr lang="en-US"/>
        </a:p>
      </dgm:t>
    </dgm:pt>
    <dgm:pt modelId="{C103F30D-D3B6-443F-93C0-2D7A809E28C0}" type="sibTrans" cxnId="{CB8BDAE2-6298-4088-BBE6-6E75F2AE20DD}">
      <dgm:prSet/>
      <dgm:spPr/>
      <dgm:t>
        <a:bodyPr/>
        <a:lstStyle/>
        <a:p>
          <a:endParaRPr lang="en-US"/>
        </a:p>
      </dgm:t>
    </dgm:pt>
    <dgm:pt modelId="{320140E1-179E-46B4-8CA0-CEC6B46F33FD}">
      <dgm:prSet/>
      <dgm:spPr/>
      <dgm:t>
        <a:bodyPr/>
        <a:lstStyle/>
        <a:p>
          <a:r>
            <a:rPr lang="en-US"/>
            <a:t>Configurable data collection</a:t>
          </a:r>
        </a:p>
      </dgm:t>
    </dgm:pt>
    <dgm:pt modelId="{DA586E2E-6D17-412E-BC59-C9B807C9FA17}" type="parTrans" cxnId="{6BDE5D18-9C9B-440E-B6DD-AEBDAB180BDE}">
      <dgm:prSet/>
      <dgm:spPr/>
      <dgm:t>
        <a:bodyPr/>
        <a:lstStyle/>
        <a:p>
          <a:endParaRPr lang="en-US"/>
        </a:p>
      </dgm:t>
    </dgm:pt>
    <dgm:pt modelId="{23D82E6E-80C9-4932-BA80-B4AA24D0CD8E}" type="sibTrans" cxnId="{6BDE5D18-9C9B-440E-B6DD-AEBDAB180BDE}">
      <dgm:prSet/>
      <dgm:spPr/>
      <dgm:t>
        <a:bodyPr/>
        <a:lstStyle/>
        <a:p>
          <a:endParaRPr lang="en-US"/>
        </a:p>
      </dgm:t>
    </dgm:pt>
    <dgm:pt modelId="{866C7FC0-6F1D-401E-BC08-5B8E81754DED}">
      <dgm:prSet/>
      <dgm:spPr/>
      <dgm:t>
        <a:bodyPr/>
        <a:lstStyle/>
        <a:p>
          <a:r>
            <a:rPr lang="en-US"/>
            <a:t>PowerShell</a:t>
          </a:r>
        </a:p>
      </dgm:t>
    </dgm:pt>
    <dgm:pt modelId="{F091498B-C0EA-4BEA-946E-AB77DC8F00C0}" type="parTrans" cxnId="{C23336BB-ADCB-4A9D-B95B-5B3AC77E400E}">
      <dgm:prSet/>
      <dgm:spPr/>
      <dgm:t>
        <a:bodyPr/>
        <a:lstStyle/>
        <a:p>
          <a:endParaRPr lang="en-US"/>
        </a:p>
      </dgm:t>
    </dgm:pt>
    <dgm:pt modelId="{70C4DB28-BF0F-47B7-B364-3B0FCFE7D304}" type="sibTrans" cxnId="{C23336BB-ADCB-4A9D-B95B-5B3AC77E400E}">
      <dgm:prSet/>
      <dgm:spPr/>
      <dgm:t>
        <a:bodyPr/>
        <a:lstStyle/>
        <a:p>
          <a:endParaRPr lang="en-US"/>
        </a:p>
      </dgm:t>
    </dgm:pt>
    <dgm:pt modelId="{9D663BD3-3E36-44AE-91C9-8A8CD931C16F}">
      <dgm:prSet/>
      <dgm:spPr/>
      <dgm:t>
        <a:bodyPr/>
        <a:lstStyle/>
        <a:p>
          <a:r>
            <a:rPr lang="en-US"/>
            <a:t>Azure CLI</a:t>
          </a:r>
        </a:p>
      </dgm:t>
    </dgm:pt>
    <dgm:pt modelId="{109A7B9F-0D05-4B32-80CF-36D262841239}" type="parTrans" cxnId="{34F7ED99-F8DD-4FF9-A6C3-A544934966AF}">
      <dgm:prSet/>
      <dgm:spPr/>
      <dgm:t>
        <a:bodyPr/>
        <a:lstStyle/>
        <a:p>
          <a:endParaRPr lang="en-US"/>
        </a:p>
      </dgm:t>
    </dgm:pt>
    <dgm:pt modelId="{4753574E-2BCA-439B-BF3A-CC04EC9BDC8B}" type="sibTrans" cxnId="{34F7ED99-F8DD-4FF9-A6C3-A544934966AF}">
      <dgm:prSet/>
      <dgm:spPr/>
      <dgm:t>
        <a:bodyPr/>
        <a:lstStyle/>
        <a:p>
          <a:endParaRPr lang="en-US"/>
        </a:p>
      </dgm:t>
    </dgm:pt>
    <dgm:pt modelId="{4663C5B3-C553-4AA8-8330-6C6BD6CBF786}">
      <dgm:prSet/>
      <dgm:spPr/>
      <dgm:t>
        <a:bodyPr/>
        <a:lstStyle/>
        <a:p>
          <a:r>
            <a:rPr lang="en-US"/>
            <a:t>…</a:t>
          </a:r>
        </a:p>
      </dgm:t>
    </dgm:pt>
    <dgm:pt modelId="{F99026BD-204E-4FDD-AFED-F3CD714C1A37}" type="parTrans" cxnId="{FF8F6394-CAD6-450A-8016-1BF3F4F97953}">
      <dgm:prSet/>
      <dgm:spPr/>
      <dgm:t>
        <a:bodyPr/>
        <a:lstStyle/>
        <a:p>
          <a:endParaRPr lang="en-US"/>
        </a:p>
      </dgm:t>
    </dgm:pt>
    <dgm:pt modelId="{1A553BCD-7BCA-4840-88AD-EC14C61B4B2F}" type="sibTrans" cxnId="{FF8F6394-CAD6-450A-8016-1BF3F4F97953}">
      <dgm:prSet/>
      <dgm:spPr/>
      <dgm:t>
        <a:bodyPr/>
        <a:lstStyle/>
        <a:p>
          <a:endParaRPr lang="en-US"/>
        </a:p>
      </dgm:t>
    </dgm:pt>
    <dgm:pt modelId="{413B66C5-CC9C-4A61-A1A4-E3C747F28F60}">
      <dgm:prSet/>
      <dgm:spPr/>
      <dgm:t>
        <a:bodyPr/>
        <a:lstStyle/>
        <a:p>
          <a:r>
            <a:rPr lang="en-US"/>
            <a:t>Large estates: monitor everything on a logical server, resource group, subscription</a:t>
          </a:r>
          <a:endParaRPr lang="en-US" dirty="0"/>
        </a:p>
      </dgm:t>
    </dgm:pt>
    <dgm:pt modelId="{BF6C4291-77D2-4B02-B546-52BA02C93254}" type="parTrans" cxnId="{C39F8075-CB07-4FC0-B9CE-C4FC24D37BE0}">
      <dgm:prSet/>
      <dgm:spPr/>
      <dgm:t>
        <a:bodyPr/>
        <a:lstStyle/>
        <a:p>
          <a:endParaRPr lang="en-US"/>
        </a:p>
      </dgm:t>
    </dgm:pt>
    <dgm:pt modelId="{0FFB4921-F114-44FD-8967-F7816EE19DD8}" type="sibTrans" cxnId="{C39F8075-CB07-4FC0-B9CE-C4FC24D37BE0}">
      <dgm:prSet/>
      <dgm:spPr/>
      <dgm:t>
        <a:bodyPr/>
        <a:lstStyle/>
        <a:p>
          <a:endParaRPr lang="en-US"/>
        </a:p>
      </dgm:t>
    </dgm:pt>
    <dgm:pt modelId="{33985ECD-49F5-4742-AD74-F776055EEA3A}" type="pres">
      <dgm:prSet presAssocID="{0DB49F8E-9630-4627-B403-32D0BC6A4CBB}" presName="linear" presStyleCnt="0">
        <dgm:presLayoutVars>
          <dgm:animLvl val="lvl"/>
          <dgm:resizeHandles val="exact"/>
        </dgm:presLayoutVars>
      </dgm:prSet>
      <dgm:spPr/>
    </dgm:pt>
    <dgm:pt modelId="{E27FF7E3-FE51-4D55-B9E5-D953E2900346}" type="pres">
      <dgm:prSet presAssocID="{EBB41487-3F61-49F4-9FED-350E0EF9B4F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02FDF4E-C06C-4F18-B662-843D4F1136A9}" type="pres">
      <dgm:prSet presAssocID="{5762163F-6FE3-4CE4-B76C-209785A7A738}" presName="spacer" presStyleCnt="0"/>
      <dgm:spPr/>
    </dgm:pt>
    <dgm:pt modelId="{63E6A9C4-A943-4475-A6D2-DA286472C4F4}" type="pres">
      <dgm:prSet presAssocID="{ED2CB0B4-53A2-4BED-B4A0-0F0CCA80A6E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AEC71D8-1A28-4497-A8EB-24DEF6A0E8DC}" type="pres">
      <dgm:prSet presAssocID="{F1713A7C-0179-40BF-BDD4-EFDBC044E008}" presName="spacer" presStyleCnt="0"/>
      <dgm:spPr/>
    </dgm:pt>
    <dgm:pt modelId="{F8B3C41C-1231-495B-ABD1-3A9314507326}" type="pres">
      <dgm:prSet presAssocID="{99E33FA1-DB41-462B-BCFE-D3CC9AA0386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96FD51C-3AB1-4DDF-9CAB-E5BA2AF36C0A}" type="pres">
      <dgm:prSet presAssocID="{3598D034-E4F1-4057-9EA8-1413D08723EE}" presName="spacer" presStyleCnt="0"/>
      <dgm:spPr/>
    </dgm:pt>
    <dgm:pt modelId="{A50AFEEB-9F98-4173-B2C2-24B334B229A5}" type="pres">
      <dgm:prSet presAssocID="{F7C997A1-F910-41DD-A232-A6154F97474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72AB299-0811-4741-8630-16A4DB9FBD04}" type="pres">
      <dgm:prSet presAssocID="{F7C997A1-F910-41DD-A232-A6154F97474F}" presName="childText" presStyleLbl="revTx" presStyleIdx="0" presStyleCnt="2">
        <dgm:presLayoutVars>
          <dgm:bulletEnabled val="1"/>
        </dgm:presLayoutVars>
      </dgm:prSet>
      <dgm:spPr/>
    </dgm:pt>
    <dgm:pt modelId="{53708F8D-7523-4AB1-BFD0-5F291EB0B1DB}" type="pres">
      <dgm:prSet presAssocID="{95DE5257-497B-4D83-A8DF-E951C243391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5E6F39F-209C-4AE3-B3AB-3E086AAF82B1}" type="pres">
      <dgm:prSet presAssocID="{95DE5257-497B-4D83-A8DF-E951C243391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55CFE07-F7C3-49B2-A449-C477D0C7AD86}" srcId="{0DB49F8E-9630-4627-B403-32D0BC6A4CBB}" destId="{95DE5257-497B-4D83-A8DF-E951C2433912}" srcOrd="4" destOrd="0" parTransId="{E67F5B48-5903-4F7E-830D-7EE9F4B94B0E}" sibTransId="{595C1AF9-1AC9-4CAD-9AA0-E259C703CFA6}"/>
    <dgm:cxn modelId="{CDAF7113-E76D-43EB-9777-9EBF9274F089}" srcId="{0DB49F8E-9630-4627-B403-32D0BC6A4CBB}" destId="{F7C997A1-F910-41DD-A232-A6154F97474F}" srcOrd="3" destOrd="0" parTransId="{653A0A6B-6E2C-41D5-B50B-6BB3B15BBB2C}" sibTransId="{5387AA5B-86AA-4388-882D-ABC549943CFF}"/>
    <dgm:cxn modelId="{A803F417-5F67-4DF8-B5D8-4C059A7630D2}" type="presOf" srcId="{EBB41487-3F61-49F4-9FED-350E0EF9B4F1}" destId="{E27FF7E3-FE51-4D55-B9E5-D953E2900346}" srcOrd="0" destOrd="0" presId="urn:microsoft.com/office/officeart/2005/8/layout/vList2"/>
    <dgm:cxn modelId="{6BDE5D18-9C9B-440E-B6DD-AEBDAB180BDE}" srcId="{95DE5257-497B-4D83-A8DF-E951C2433912}" destId="{320140E1-179E-46B4-8CA0-CEC6B46F33FD}" srcOrd="0" destOrd="0" parTransId="{DA586E2E-6D17-412E-BC59-C9B807C9FA17}" sibTransId="{23D82E6E-80C9-4932-BA80-B4AA24D0CD8E}"/>
    <dgm:cxn modelId="{F75B4122-99FD-4CD3-AFD5-347148646FFA}" type="presOf" srcId="{0DB49F8E-9630-4627-B403-32D0BC6A4CBB}" destId="{33985ECD-49F5-4742-AD74-F776055EEA3A}" srcOrd="0" destOrd="0" presId="urn:microsoft.com/office/officeart/2005/8/layout/vList2"/>
    <dgm:cxn modelId="{C222CB27-9874-461C-B5EB-A27EC9DF8D1F}" type="presOf" srcId="{320140E1-179E-46B4-8CA0-CEC6B46F33FD}" destId="{15E6F39F-209C-4AE3-B3AB-3E086AAF82B1}" srcOrd="0" destOrd="0" presId="urn:microsoft.com/office/officeart/2005/8/layout/vList2"/>
    <dgm:cxn modelId="{1F97D32D-3592-4325-B12F-959B5ED9704C}" type="presOf" srcId="{95DE5257-497B-4D83-A8DF-E951C2433912}" destId="{53708F8D-7523-4AB1-BFD0-5F291EB0B1DB}" srcOrd="0" destOrd="0" presId="urn:microsoft.com/office/officeart/2005/8/layout/vList2"/>
    <dgm:cxn modelId="{DD80EF36-BACC-49BC-AB98-22C0975B78C7}" type="presOf" srcId="{866C7FC0-6F1D-401E-BC08-5B8E81754DED}" destId="{F72AB299-0811-4741-8630-16A4DB9FBD04}" srcOrd="0" destOrd="0" presId="urn:microsoft.com/office/officeart/2005/8/layout/vList2"/>
    <dgm:cxn modelId="{28AD9261-3E4E-495E-90DE-9DD299A1DA72}" type="presOf" srcId="{F7C997A1-F910-41DD-A232-A6154F97474F}" destId="{A50AFEEB-9F98-4173-B2C2-24B334B229A5}" srcOrd="0" destOrd="0" presId="urn:microsoft.com/office/officeart/2005/8/layout/vList2"/>
    <dgm:cxn modelId="{8EF11F46-65F3-4EB9-85D0-B543B20D8FC6}" type="presOf" srcId="{99E33FA1-DB41-462B-BCFE-D3CC9AA03867}" destId="{F8B3C41C-1231-495B-ABD1-3A9314507326}" srcOrd="0" destOrd="0" presId="urn:microsoft.com/office/officeart/2005/8/layout/vList2"/>
    <dgm:cxn modelId="{20FEE252-19A6-424C-AD9F-D4F252B5A767}" srcId="{0DB49F8E-9630-4627-B403-32D0BC6A4CBB}" destId="{99E33FA1-DB41-462B-BCFE-D3CC9AA03867}" srcOrd="2" destOrd="0" parTransId="{F4A3C7CF-DB33-47F1-A887-85BDE87580F5}" sibTransId="{3598D034-E4F1-4057-9EA8-1413D08723EE}"/>
    <dgm:cxn modelId="{C39F8075-CB07-4FC0-B9CE-C4FC24D37BE0}" srcId="{95DE5257-497B-4D83-A8DF-E951C2433912}" destId="{413B66C5-CC9C-4A61-A1A4-E3C747F28F60}" srcOrd="1" destOrd="0" parTransId="{BF6C4291-77D2-4B02-B546-52BA02C93254}" sibTransId="{0FFB4921-F114-44FD-8967-F7816EE19DD8}"/>
    <dgm:cxn modelId="{E43D2058-D4F7-4337-BBE0-F1713091C02B}" type="presOf" srcId="{9D663BD3-3E36-44AE-91C9-8A8CD931C16F}" destId="{F72AB299-0811-4741-8630-16A4DB9FBD04}" srcOrd="0" destOrd="1" presId="urn:microsoft.com/office/officeart/2005/8/layout/vList2"/>
    <dgm:cxn modelId="{24E5317E-530D-4152-AB63-D3D546EC8421}" type="presOf" srcId="{ED2CB0B4-53A2-4BED-B4A0-0F0CCA80A6E6}" destId="{63E6A9C4-A943-4475-A6D2-DA286472C4F4}" srcOrd="0" destOrd="0" presId="urn:microsoft.com/office/officeart/2005/8/layout/vList2"/>
    <dgm:cxn modelId="{90D77C8B-C835-4A65-ADF6-979F73A5CB1E}" srcId="{0DB49F8E-9630-4627-B403-32D0BC6A4CBB}" destId="{ED2CB0B4-53A2-4BED-B4A0-0F0CCA80A6E6}" srcOrd="1" destOrd="0" parTransId="{773020AB-EF62-426A-BB38-60ECA7AC5CD0}" sibTransId="{F1713A7C-0179-40BF-BDD4-EFDBC044E008}"/>
    <dgm:cxn modelId="{FF8F6394-CAD6-450A-8016-1BF3F4F97953}" srcId="{95DE5257-497B-4D83-A8DF-E951C2433912}" destId="{4663C5B3-C553-4AA8-8330-6C6BD6CBF786}" srcOrd="3" destOrd="0" parTransId="{F99026BD-204E-4FDD-AFED-F3CD714C1A37}" sibTransId="{1A553BCD-7BCA-4840-88AD-EC14C61B4B2F}"/>
    <dgm:cxn modelId="{34F7ED99-F8DD-4FF9-A6C3-A544934966AF}" srcId="{F7C997A1-F910-41DD-A232-A6154F97474F}" destId="{9D663BD3-3E36-44AE-91C9-8A8CD931C16F}" srcOrd="1" destOrd="0" parTransId="{109A7B9F-0D05-4B32-80CF-36D262841239}" sibTransId="{4753574E-2BCA-439B-BF3A-CC04EC9BDC8B}"/>
    <dgm:cxn modelId="{59AD319D-CBAF-4D2D-AB8F-67DE3C1A8AB0}" type="presOf" srcId="{4663C5B3-C553-4AA8-8330-6C6BD6CBF786}" destId="{15E6F39F-209C-4AE3-B3AB-3E086AAF82B1}" srcOrd="0" destOrd="3" presId="urn:microsoft.com/office/officeart/2005/8/layout/vList2"/>
    <dgm:cxn modelId="{2F42B2A7-CF0A-42E9-90D1-0BA8AF40C8A1}" srcId="{0DB49F8E-9630-4627-B403-32D0BC6A4CBB}" destId="{EBB41487-3F61-49F4-9FED-350E0EF9B4F1}" srcOrd="0" destOrd="0" parTransId="{B0D8E909-1178-4420-8D76-C70291556F1E}" sibTransId="{5762163F-6FE3-4CE4-B76C-209785A7A738}"/>
    <dgm:cxn modelId="{5A94C1B3-CA93-4E69-8F78-6C6561F8CDC5}" type="presOf" srcId="{413B66C5-CC9C-4A61-A1A4-E3C747F28F60}" destId="{15E6F39F-209C-4AE3-B3AB-3E086AAF82B1}" srcOrd="0" destOrd="1" presId="urn:microsoft.com/office/officeart/2005/8/layout/vList2"/>
    <dgm:cxn modelId="{C23336BB-ADCB-4A9D-B95B-5B3AC77E400E}" srcId="{F7C997A1-F910-41DD-A232-A6154F97474F}" destId="{866C7FC0-6F1D-401E-BC08-5B8E81754DED}" srcOrd="0" destOrd="0" parTransId="{F091498B-C0EA-4BEA-946E-AB77DC8F00C0}" sibTransId="{70C4DB28-BF0F-47B7-B364-3B0FCFE7D304}"/>
    <dgm:cxn modelId="{CB8BDAE2-6298-4088-BBE6-6E75F2AE20DD}" srcId="{95DE5257-497B-4D83-A8DF-E951C2433912}" destId="{0889E063-8AFE-497D-A9E1-085D800D7DA2}" srcOrd="2" destOrd="0" parTransId="{58CA5BD9-ED62-4FC9-A812-30C3A8EB2839}" sibTransId="{C103F30D-D3B6-443F-93C0-2D7A809E28C0}"/>
    <dgm:cxn modelId="{4E0C86E6-525D-4591-9AB6-AF1CF67B2DDC}" type="presOf" srcId="{0889E063-8AFE-497D-A9E1-085D800D7DA2}" destId="{15E6F39F-209C-4AE3-B3AB-3E086AAF82B1}" srcOrd="0" destOrd="2" presId="urn:microsoft.com/office/officeart/2005/8/layout/vList2"/>
    <dgm:cxn modelId="{2BF3DF74-E2D9-406B-B9EE-361DD86E6177}" type="presParOf" srcId="{33985ECD-49F5-4742-AD74-F776055EEA3A}" destId="{E27FF7E3-FE51-4D55-B9E5-D953E2900346}" srcOrd="0" destOrd="0" presId="urn:microsoft.com/office/officeart/2005/8/layout/vList2"/>
    <dgm:cxn modelId="{357BE938-B585-4159-BC56-27AA7B779675}" type="presParOf" srcId="{33985ECD-49F5-4742-AD74-F776055EEA3A}" destId="{902FDF4E-C06C-4F18-B662-843D4F1136A9}" srcOrd="1" destOrd="0" presId="urn:microsoft.com/office/officeart/2005/8/layout/vList2"/>
    <dgm:cxn modelId="{833D11FF-CE19-49C1-9E83-03AB9E21B17C}" type="presParOf" srcId="{33985ECD-49F5-4742-AD74-F776055EEA3A}" destId="{63E6A9C4-A943-4475-A6D2-DA286472C4F4}" srcOrd="2" destOrd="0" presId="urn:microsoft.com/office/officeart/2005/8/layout/vList2"/>
    <dgm:cxn modelId="{956F36FC-8173-4D30-9545-50FE0C67FEA6}" type="presParOf" srcId="{33985ECD-49F5-4742-AD74-F776055EEA3A}" destId="{5AEC71D8-1A28-4497-A8EB-24DEF6A0E8DC}" srcOrd="3" destOrd="0" presId="urn:microsoft.com/office/officeart/2005/8/layout/vList2"/>
    <dgm:cxn modelId="{97303A6D-970F-473F-ACB0-4876FA7ED66B}" type="presParOf" srcId="{33985ECD-49F5-4742-AD74-F776055EEA3A}" destId="{F8B3C41C-1231-495B-ABD1-3A9314507326}" srcOrd="4" destOrd="0" presId="urn:microsoft.com/office/officeart/2005/8/layout/vList2"/>
    <dgm:cxn modelId="{2ED2CCEE-14D3-4E64-A727-1E3F54E9D238}" type="presParOf" srcId="{33985ECD-49F5-4742-AD74-F776055EEA3A}" destId="{696FD51C-3AB1-4DDF-9CAB-E5BA2AF36C0A}" srcOrd="5" destOrd="0" presId="urn:microsoft.com/office/officeart/2005/8/layout/vList2"/>
    <dgm:cxn modelId="{52511151-E9B4-47DE-BB1D-9588260777D1}" type="presParOf" srcId="{33985ECD-49F5-4742-AD74-F776055EEA3A}" destId="{A50AFEEB-9F98-4173-B2C2-24B334B229A5}" srcOrd="6" destOrd="0" presId="urn:microsoft.com/office/officeart/2005/8/layout/vList2"/>
    <dgm:cxn modelId="{FA97019A-959D-4B14-BAEA-AD3876D94716}" type="presParOf" srcId="{33985ECD-49F5-4742-AD74-F776055EEA3A}" destId="{F72AB299-0811-4741-8630-16A4DB9FBD04}" srcOrd="7" destOrd="0" presId="urn:microsoft.com/office/officeart/2005/8/layout/vList2"/>
    <dgm:cxn modelId="{1C6C9D83-E218-491C-B2D0-F1223A9F108D}" type="presParOf" srcId="{33985ECD-49F5-4742-AD74-F776055EEA3A}" destId="{53708F8D-7523-4AB1-BFD0-5F291EB0B1DB}" srcOrd="8" destOrd="0" presId="urn:microsoft.com/office/officeart/2005/8/layout/vList2"/>
    <dgm:cxn modelId="{60AE637F-7153-4BBA-8727-78BF83052F14}" type="presParOf" srcId="{33985ECD-49F5-4742-AD74-F776055EEA3A}" destId="{15E6F39F-209C-4AE3-B3AB-3E086AAF82B1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3CC602-4DD1-4B2C-9249-D0C4C90EE5BB}" type="doc">
      <dgm:prSet loTypeId="urn:microsoft.com/office/officeart/2005/8/layout/hProcess6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791400E-8A1A-4616-863F-F103C9AC6CE7}">
      <dgm:prSet/>
      <dgm:spPr/>
      <dgm:t>
        <a:bodyPr/>
        <a:lstStyle/>
        <a:p>
          <a:r>
            <a:rPr lang="en-US"/>
            <a:t>Private preview</a:t>
          </a:r>
        </a:p>
        <a:p>
          <a:r>
            <a:rPr lang="en-US"/>
            <a:t> Q2 2023</a:t>
          </a:r>
        </a:p>
      </dgm:t>
    </dgm:pt>
    <dgm:pt modelId="{225BD37B-BD17-4206-9441-99B8386EAB23}" type="parTrans" cxnId="{9D9899CA-C3F4-499C-8DBF-AEEA38340A17}">
      <dgm:prSet/>
      <dgm:spPr/>
      <dgm:t>
        <a:bodyPr/>
        <a:lstStyle/>
        <a:p>
          <a:endParaRPr lang="en-US"/>
        </a:p>
      </dgm:t>
    </dgm:pt>
    <dgm:pt modelId="{43277EC4-C7DF-47A9-906E-1503A7DDD9D6}" type="sibTrans" cxnId="{9D9899CA-C3F4-499C-8DBF-AEEA38340A17}">
      <dgm:prSet/>
      <dgm:spPr/>
      <dgm:t>
        <a:bodyPr/>
        <a:lstStyle/>
        <a:p>
          <a:endParaRPr lang="en-US"/>
        </a:p>
      </dgm:t>
    </dgm:pt>
    <dgm:pt modelId="{147A22FF-3DBC-4F6C-9626-72F9A78AE54A}">
      <dgm:prSet/>
      <dgm:spPr/>
      <dgm:t>
        <a:bodyPr/>
        <a:lstStyle/>
        <a:p>
          <a:r>
            <a:rPr lang="en-US"/>
            <a:t>Public preview</a:t>
          </a:r>
        </a:p>
        <a:p>
          <a:r>
            <a:rPr lang="en-US"/>
            <a:t> Q1 2024</a:t>
          </a:r>
        </a:p>
      </dgm:t>
    </dgm:pt>
    <dgm:pt modelId="{A1237AD4-B6C7-45B3-B87A-AE7AADF12854}" type="parTrans" cxnId="{C497C791-2C0E-4ABA-9885-A170606B17B5}">
      <dgm:prSet/>
      <dgm:spPr/>
      <dgm:t>
        <a:bodyPr/>
        <a:lstStyle/>
        <a:p>
          <a:endParaRPr lang="en-US"/>
        </a:p>
      </dgm:t>
    </dgm:pt>
    <dgm:pt modelId="{634DA81E-DBBC-4043-B31A-96E5D6F6CF8B}" type="sibTrans" cxnId="{C497C791-2C0E-4ABA-9885-A170606B17B5}">
      <dgm:prSet/>
      <dgm:spPr/>
      <dgm:t>
        <a:bodyPr/>
        <a:lstStyle/>
        <a:p>
          <a:endParaRPr lang="en-US"/>
        </a:p>
      </dgm:t>
    </dgm:pt>
    <dgm:pt modelId="{1382FBBD-3A5F-4C33-ADA0-7348234F7810}">
      <dgm:prSet/>
      <dgm:spPr/>
      <dgm:t>
        <a:bodyPr/>
        <a:lstStyle/>
        <a:p>
          <a:r>
            <a:rPr lang="en-US"/>
            <a:t>GA</a:t>
          </a:r>
          <a:br>
            <a:rPr lang="en-US"/>
          </a:br>
          <a:br>
            <a:rPr lang="en-US"/>
          </a:br>
          <a:r>
            <a:rPr lang="en-US"/>
            <a:t>Q4 2024*</a:t>
          </a:r>
        </a:p>
      </dgm:t>
    </dgm:pt>
    <dgm:pt modelId="{D2D4D138-A3CE-4988-9F3F-7F0F3B52D87B}" type="parTrans" cxnId="{C9FC03D9-3087-473C-ADCA-7953D77416A9}">
      <dgm:prSet/>
      <dgm:spPr/>
      <dgm:t>
        <a:bodyPr/>
        <a:lstStyle/>
        <a:p>
          <a:endParaRPr lang="en-US"/>
        </a:p>
      </dgm:t>
    </dgm:pt>
    <dgm:pt modelId="{D114ABEB-14A3-481B-BB8F-37F2CC6C0FF9}" type="sibTrans" cxnId="{C9FC03D9-3087-473C-ADCA-7953D77416A9}">
      <dgm:prSet/>
      <dgm:spPr/>
      <dgm:t>
        <a:bodyPr/>
        <a:lstStyle/>
        <a:p>
          <a:endParaRPr lang="en-US"/>
        </a:p>
      </dgm:t>
    </dgm:pt>
    <dgm:pt modelId="{2F165F25-A390-48CA-8EFE-ACD23C22620D}">
      <dgm:prSet/>
      <dgm:spPr/>
      <dgm:t>
        <a:bodyPr/>
        <a:lstStyle/>
        <a:p>
          <a:r>
            <a:rPr lang="en-US"/>
            <a:t>✅</a:t>
          </a:r>
        </a:p>
      </dgm:t>
    </dgm:pt>
    <dgm:pt modelId="{15EF6CD1-CB17-4D87-998E-03E6B2546A53}" type="parTrans" cxnId="{00D24BA1-E8DC-4B3D-B976-4F607A4A9558}">
      <dgm:prSet/>
      <dgm:spPr/>
      <dgm:t>
        <a:bodyPr/>
        <a:lstStyle/>
        <a:p>
          <a:endParaRPr lang="en-US"/>
        </a:p>
      </dgm:t>
    </dgm:pt>
    <dgm:pt modelId="{5737BDBA-2981-4F26-B38C-8BFC3CEFBBD2}" type="sibTrans" cxnId="{00D24BA1-E8DC-4B3D-B976-4F607A4A9558}">
      <dgm:prSet/>
      <dgm:spPr/>
      <dgm:t>
        <a:bodyPr/>
        <a:lstStyle/>
        <a:p>
          <a:endParaRPr lang="en-US"/>
        </a:p>
      </dgm:t>
    </dgm:pt>
    <dgm:pt modelId="{909F8385-B257-4D80-A06F-A244D10C5528}">
      <dgm:prSet/>
      <dgm:spPr/>
      <dgm:t>
        <a:bodyPr/>
        <a:lstStyle/>
        <a:p>
          <a:r>
            <a:rPr lang="en-US"/>
            <a:t>✅</a:t>
          </a:r>
        </a:p>
      </dgm:t>
    </dgm:pt>
    <dgm:pt modelId="{6F4C2FA5-E18E-4975-A8D4-8BD99408B878}" type="parTrans" cxnId="{5FCEC0D8-1357-464B-85A2-C51B81737451}">
      <dgm:prSet/>
      <dgm:spPr/>
      <dgm:t>
        <a:bodyPr/>
        <a:lstStyle/>
        <a:p>
          <a:endParaRPr lang="en-US"/>
        </a:p>
      </dgm:t>
    </dgm:pt>
    <dgm:pt modelId="{F964A5DF-EA54-405A-9EE9-A56F4782EF23}" type="sibTrans" cxnId="{5FCEC0D8-1357-464B-85A2-C51B81737451}">
      <dgm:prSet/>
      <dgm:spPr/>
      <dgm:t>
        <a:bodyPr/>
        <a:lstStyle/>
        <a:p>
          <a:endParaRPr lang="en-US"/>
        </a:p>
      </dgm:t>
    </dgm:pt>
    <dgm:pt modelId="{32806E8F-EEBF-423C-8EE3-CB9C88DB5680}">
      <dgm:prSet custT="1"/>
      <dgm:spPr/>
      <dgm:t>
        <a:bodyPr/>
        <a:lstStyle/>
        <a:p>
          <a:endParaRPr lang="en-US" sz="1600"/>
        </a:p>
      </dgm:t>
    </dgm:pt>
    <dgm:pt modelId="{12E955F1-F880-4AE5-AEF6-89A143F22D1D}" type="parTrans" cxnId="{821D0535-3DD5-499D-8CBE-5D8548F7AB47}">
      <dgm:prSet/>
      <dgm:spPr/>
      <dgm:t>
        <a:bodyPr/>
        <a:lstStyle/>
        <a:p>
          <a:endParaRPr lang="en-US"/>
        </a:p>
      </dgm:t>
    </dgm:pt>
    <dgm:pt modelId="{7C21E4E3-B567-42EB-A652-1A8C1C841394}" type="sibTrans" cxnId="{821D0535-3DD5-499D-8CBE-5D8548F7AB47}">
      <dgm:prSet/>
      <dgm:spPr/>
      <dgm:t>
        <a:bodyPr/>
        <a:lstStyle/>
        <a:p>
          <a:endParaRPr lang="en-US"/>
        </a:p>
      </dgm:t>
    </dgm:pt>
    <dgm:pt modelId="{1FB50FF0-CA2F-4E0A-90BB-3269C959B3B5}" type="pres">
      <dgm:prSet presAssocID="{9B3CC602-4DD1-4B2C-9249-D0C4C90EE5BB}" presName="theList" presStyleCnt="0">
        <dgm:presLayoutVars>
          <dgm:dir/>
          <dgm:animLvl val="lvl"/>
          <dgm:resizeHandles val="exact"/>
        </dgm:presLayoutVars>
      </dgm:prSet>
      <dgm:spPr/>
    </dgm:pt>
    <dgm:pt modelId="{800C89BF-1045-4371-A712-B9A4007FFAC5}" type="pres">
      <dgm:prSet presAssocID="{5791400E-8A1A-4616-863F-F103C9AC6CE7}" presName="compNode" presStyleCnt="0"/>
      <dgm:spPr/>
    </dgm:pt>
    <dgm:pt modelId="{6A140530-E924-41FA-8CB2-80B2911ED697}" type="pres">
      <dgm:prSet presAssocID="{5791400E-8A1A-4616-863F-F103C9AC6CE7}" presName="noGeometry" presStyleCnt="0"/>
      <dgm:spPr/>
    </dgm:pt>
    <dgm:pt modelId="{27AC84A0-9C5F-4CA6-BF77-13C4A5FD3404}" type="pres">
      <dgm:prSet presAssocID="{5791400E-8A1A-4616-863F-F103C9AC6CE7}" presName="childTextVisible" presStyleLbl="bgAccFollowNode1" presStyleIdx="0" presStyleCnt="3">
        <dgm:presLayoutVars>
          <dgm:bulletEnabled val="1"/>
        </dgm:presLayoutVars>
      </dgm:prSet>
      <dgm:spPr/>
    </dgm:pt>
    <dgm:pt modelId="{05DDDAB0-0C35-42E0-8811-02992B254E48}" type="pres">
      <dgm:prSet presAssocID="{5791400E-8A1A-4616-863F-F103C9AC6CE7}" presName="childTextHidden" presStyleLbl="bgAccFollowNode1" presStyleIdx="0" presStyleCnt="3"/>
      <dgm:spPr/>
    </dgm:pt>
    <dgm:pt modelId="{13F2774F-3EF0-427F-818A-79C9E6D97E85}" type="pres">
      <dgm:prSet presAssocID="{5791400E-8A1A-4616-863F-F103C9AC6CE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D8CE921-4517-4E1B-A4C7-D55641B7128B}" type="pres">
      <dgm:prSet presAssocID="{5791400E-8A1A-4616-863F-F103C9AC6CE7}" presName="aSpace" presStyleCnt="0"/>
      <dgm:spPr/>
    </dgm:pt>
    <dgm:pt modelId="{DCD18913-BBE5-4318-B0C3-9710CDD2A7DE}" type="pres">
      <dgm:prSet presAssocID="{147A22FF-3DBC-4F6C-9626-72F9A78AE54A}" presName="compNode" presStyleCnt="0"/>
      <dgm:spPr/>
    </dgm:pt>
    <dgm:pt modelId="{E8A7ED9E-495B-476A-A2D3-17A4DDA5C302}" type="pres">
      <dgm:prSet presAssocID="{147A22FF-3DBC-4F6C-9626-72F9A78AE54A}" presName="noGeometry" presStyleCnt="0"/>
      <dgm:spPr/>
    </dgm:pt>
    <dgm:pt modelId="{C2D247E9-96F7-48BD-8747-41BA63185306}" type="pres">
      <dgm:prSet presAssocID="{147A22FF-3DBC-4F6C-9626-72F9A78AE54A}" presName="childTextVisible" presStyleLbl="bgAccFollowNode1" presStyleIdx="1" presStyleCnt="3">
        <dgm:presLayoutVars>
          <dgm:bulletEnabled val="1"/>
        </dgm:presLayoutVars>
      </dgm:prSet>
      <dgm:spPr/>
    </dgm:pt>
    <dgm:pt modelId="{F63A3044-EBA3-4BEE-B235-BDE1ACD955EF}" type="pres">
      <dgm:prSet presAssocID="{147A22FF-3DBC-4F6C-9626-72F9A78AE54A}" presName="childTextHidden" presStyleLbl="bgAccFollowNode1" presStyleIdx="1" presStyleCnt="3"/>
      <dgm:spPr/>
    </dgm:pt>
    <dgm:pt modelId="{C48185FF-7F29-46A0-BC56-26140EE0CC30}" type="pres">
      <dgm:prSet presAssocID="{147A22FF-3DBC-4F6C-9626-72F9A78AE54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4CB2C23-E49A-4B11-9DF3-DFE5B213D55E}" type="pres">
      <dgm:prSet presAssocID="{147A22FF-3DBC-4F6C-9626-72F9A78AE54A}" presName="aSpace" presStyleCnt="0"/>
      <dgm:spPr/>
    </dgm:pt>
    <dgm:pt modelId="{CC4D8AC4-64F0-4745-BB91-26892ACDD580}" type="pres">
      <dgm:prSet presAssocID="{1382FBBD-3A5F-4C33-ADA0-7348234F7810}" presName="compNode" presStyleCnt="0"/>
      <dgm:spPr/>
    </dgm:pt>
    <dgm:pt modelId="{730DC87A-7BBC-4925-A53E-30D22A4BFF76}" type="pres">
      <dgm:prSet presAssocID="{1382FBBD-3A5F-4C33-ADA0-7348234F7810}" presName="noGeometry" presStyleCnt="0"/>
      <dgm:spPr/>
    </dgm:pt>
    <dgm:pt modelId="{ADABC471-370D-4A39-A20B-4D7C2326E2B5}" type="pres">
      <dgm:prSet presAssocID="{1382FBBD-3A5F-4C33-ADA0-7348234F7810}" presName="childTextVisible" presStyleLbl="bgAccFollowNode1" presStyleIdx="2" presStyleCnt="3">
        <dgm:presLayoutVars>
          <dgm:bulletEnabled val="1"/>
        </dgm:presLayoutVars>
      </dgm:prSet>
      <dgm:spPr/>
    </dgm:pt>
    <dgm:pt modelId="{DEC99518-4EE7-43E5-AB4C-8F93FDB3ED2A}" type="pres">
      <dgm:prSet presAssocID="{1382FBBD-3A5F-4C33-ADA0-7348234F7810}" presName="childTextHidden" presStyleLbl="bgAccFollowNode1" presStyleIdx="2" presStyleCnt="3"/>
      <dgm:spPr/>
    </dgm:pt>
    <dgm:pt modelId="{F29446A6-F9C0-4477-99F9-C68D032617FB}" type="pres">
      <dgm:prSet presAssocID="{1382FBBD-3A5F-4C33-ADA0-7348234F7810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9955F1E-3A08-42A6-8B09-50F89454D1E1}" type="presOf" srcId="{1382FBBD-3A5F-4C33-ADA0-7348234F7810}" destId="{F29446A6-F9C0-4477-99F9-C68D032617FB}" srcOrd="0" destOrd="0" presId="urn:microsoft.com/office/officeart/2005/8/layout/hProcess6"/>
    <dgm:cxn modelId="{821D0535-3DD5-499D-8CBE-5D8548F7AB47}" srcId="{1382FBBD-3A5F-4C33-ADA0-7348234F7810}" destId="{32806E8F-EEBF-423C-8EE3-CB9C88DB5680}" srcOrd="0" destOrd="0" parTransId="{12E955F1-F880-4AE5-AEF6-89A143F22D1D}" sibTransId="{7C21E4E3-B567-42EB-A652-1A8C1C841394}"/>
    <dgm:cxn modelId="{D4386039-C0AE-4239-8458-B18333A39BD0}" type="presOf" srcId="{9B3CC602-4DD1-4B2C-9249-D0C4C90EE5BB}" destId="{1FB50FF0-CA2F-4E0A-90BB-3269C959B3B5}" srcOrd="0" destOrd="0" presId="urn:microsoft.com/office/officeart/2005/8/layout/hProcess6"/>
    <dgm:cxn modelId="{F75E5F3A-807E-4C82-9EAE-87F23DA5D4A1}" type="presOf" srcId="{2F165F25-A390-48CA-8EFE-ACD23C22620D}" destId="{27AC84A0-9C5F-4CA6-BF77-13C4A5FD3404}" srcOrd="0" destOrd="0" presId="urn:microsoft.com/office/officeart/2005/8/layout/hProcess6"/>
    <dgm:cxn modelId="{0A2E2C3E-9C5E-4F5E-93B6-377CF80F8E82}" type="presOf" srcId="{5791400E-8A1A-4616-863F-F103C9AC6CE7}" destId="{13F2774F-3EF0-427F-818A-79C9E6D97E85}" srcOrd="0" destOrd="0" presId="urn:microsoft.com/office/officeart/2005/8/layout/hProcess6"/>
    <dgm:cxn modelId="{B4D70F60-BFDA-406E-8285-A606F5EA0421}" type="presOf" srcId="{32806E8F-EEBF-423C-8EE3-CB9C88DB5680}" destId="{ADABC471-370D-4A39-A20B-4D7C2326E2B5}" srcOrd="0" destOrd="0" presId="urn:microsoft.com/office/officeart/2005/8/layout/hProcess6"/>
    <dgm:cxn modelId="{71B4B286-B3BF-4333-B898-E13A6720CB3A}" type="presOf" srcId="{909F8385-B257-4D80-A06F-A244D10C5528}" destId="{F63A3044-EBA3-4BEE-B235-BDE1ACD955EF}" srcOrd="1" destOrd="0" presId="urn:microsoft.com/office/officeart/2005/8/layout/hProcess6"/>
    <dgm:cxn modelId="{C497C791-2C0E-4ABA-9885-A170606B17B5}" srcId="{9B3CC602-4DD1-4B2C-9249-D0C4C90EE5BB}" destId="{147A22FF-3DBC-4F6C-9626-72F9A78AE54A}" srcOrd="1" destOrd="0" parTransId="{A1237AD4-B6C7-45B3-B87A-AE7AADF12854}" sibTransId="{634DA81E-DBBC-4043-B31A-96E5D6F6CF8B}"/>
    <dgm:cxn modelId="{00D24BA1-E8DC-4B3D-B976-4F607A4A9558}" srcId="{5791400E-8A1A-4616-863F-F103C9AC6CE7}" destId="{2F165F25-A390-48CA-8EFE-ACD23C22620D}" srcOrd="0" destOrd="0" parTransId="{15EF6CD1-CB17-4D87-998E-03E6B2546A53}" sibTransId="{5737BDBA-2981-4F26-B38C-8BFC3CEFBBD2}"/>
    <dgm:cxn modelId="{9165ADAC-43FC-4F3E-8C44-74C6C3439B87}" type="presOf" srcId="{147A22FF-3DBC-4F6C-9626-72F9A78AE54A}" destId="{C48185FF-7F29-46A0-BC56-26140EE0CC30}" srcOrd="0" destOrd="0" presId="urn:microsoft.com/office/officeart/2005/8/layout/hProcess6"/>
    <dgm:cxn modelId="{D1A972C3-D525-4CFD-B6F2-EDD750BFDEAE}" type="presOf" srcId="{2F165F25-A390-48CA-8EFE-ACD23C22620D}" destId="{05DDDAB0-0C35-42E0-8811-02992B254E48}" srcOrd="1" destOrd="0" presId="urn:microsoft.com/office/officeart/2005/8/layout/hProcess6"/>
    <dgm:cxn modelId="{9D9899CA-C3F4-499C-8DBF-AEEA38340A17}" srcId="{9B3CC602-4DD1-4B2C-9249-D0C4C90EE5BB}" destId="{5791400E-8A1A-4616-863F-F103C9AC6CE7}" srcOrd="0" destOrd="0" parTransId="{225BD37B-BD17-4206-9441-99B8386EAB23}" sibTransId="{43277EC4-C7DF-47A9-906E-1503A7DDD9D6}"/>
    <dgm:cxn modelId="{5FCEC0D8-1357-464B-85A2-C51B81737451}" srcId="{147A22FF-3DBC-4F6C-9626-72F9A78AE54A}" destId="{909F8385-B257-4D80-A06F-A244D10C5528}" srcOrd="0" destOrd="0" parTransId="{6F4C2FA5-E18E-4975-A8D4-8BD99408B878}" sibTransId="{F964A5DF-EA54-405A-9EE9-A56F4782EF23}"/>
    <dgm:cxn modelId="{C9FC03D9-3087-473C-ADCA-7953D77416A9}" srcId="{9B3CC602-4DD1-4B2C-9249-D0C4C90EE5BB}" destId="{1382FBBD-3A5F-4C33-ADA0-7348234F7810}" srcOrd="2" destOrd="0" parTransId="{D2D4D138-A3CE-4988-9F3F-7F0F3B52D87B}" sibTransId="{D114ABEB-14A3-481B-BB8F-37F2CC6C0FF9}"/>
    <dgm:cxn modelId="{30BD1DE1-C341-46F5-BD85-1A2E04FECE4C}" type="presOf" srcId="{909F8385-B257-4D80-A06F-A244D10C5528}" destId="{C2D247E9-96F7-48BD-8747-41BA63185306}" srcOrd="0" destOrd="0" presId="urn:microsoft.com/office/officeart/2005/8/layout/hProcess6"/>
    <dgm:cxn modelId="{5617D0FE-9AB8-47F4-9438-729256B72829}" type="presOf" srcId="{32806E8F-EEBF-423C-8EE3-CB9C88DB5680}" destId="{DEC99518-4EE7-43E5-AB4C-8F93FDB3ED2A}" srcOrd="1" destOrd="0" presId="urn:microsoft.com/office/officeart/2005/8/layout/hProcess6"/>
    <dgm:cxn modelId="{8273790E-1E3A-412B-8CE7-8AA728920CA8}" type="presParOf" srcId="{1FB50FF0-CA2F-4E0A-90BB-3269C959B3B5}" destId="{800C89BF-1045-4371-A712-B9A4007FFAC5}" srcOrd="0" destOrd="0" presId="urn:microsoft.com/office/officeart/2005/8/layout/hProcess6"/>
    <dgm:cxn modelId="{EC8E1C2E-3C81-4236-A17A-536F6F3A4ADB}" type="presParOf" srcId="{800C89BF-1045-4371-A712-B9A4007FFAC5}" destId="{6A140530-E924-41FA-8CB2-80B2911ED697}" srcOrd="0" destOrd="0" presId="urn:microsoft.com/office/officeart/2005/8/layout/hProcess6"/>
    <dgm:cxn modelId="{3FB1CFC6-A7CA-4095-A910-8510B072666A}" type="presParOf" srcId="{800C89BF-1045-4371-A712-B9A4007FFAC5}" destId="{27AC84A0-9C5F-4CA6-BF77-13C4A5FD3404}" srcOrd="1" destOrd="0" presId="urn:microsoft.com/office/officeart/2005/8/layout/hProcess6"/>
    <dgm:cxn modelId="{BB396D17-7663-46E1-8058-751220500A3C}" type="presParOf" srcId="{800C89BF-1045-4371-A712-B9A4007FFAC5}" destId="{05DDDAB0-0C35-42E0-8811-02992B254E48}" srcOrd="2" destOrd="0" presId="urn:microsoft.com/office/officeart/2005/8/layout/hProcess6"/>
    <dgm:cxn modelId="{EBD2BA9A-05EF-4E73-8EBD-12F881FB6009}" type="presParOf" srcId="{800C89BF-1045-4371-A712-B9A4007FFAC5}" destId="{13F2774F-3EF0-427F-818A-79C9E6D97E85}" srcOrd="3" destOrd="0" presId="urn:microsoft.com/office/officeart/2005/8/layout/hProcess6"/>
    <dgm:cxn modelId="{8090F0A3-2CA9-4B9B-A8FF-CDAD21C281A5}" type="presParOf" srcId="{1FB50FF0-CA2F-4E0A-90BB-3269C959B3B5}" destId="{7D8CE921-4517-4E1B-A4C7-D55641B7128B}" srcOrd="1" destOrd="0" presId="urn:microsoft.com/office/officeart/2005/8/layout/hProcess6"/>
    <dgm:cxn modelId="{20A9D841-9FBF-4BF3-8971-C9811CEADA14}" type="presParOf" srcId="{1FB50FF0-CA2F-4E0A-90BB-3269C959B3B5}" destId="{DCD18913-BBE5-4318-B0C3-9710CDD2A7DE}" srcOrd="2" destOrd="0" presId="urn:microsoft.com/office/officeart/2005/8/layout/hProcess6"/>
    <dgm:cxn modelId="{F73DE92B-534B-477D-846D-DD0E3DB385D5}" type="presParOf" srcId="{DCD18913-BBE5-4318-B0C3-9710CDD2A7DE}" destId="{E8A7ED9E-495B-476A-A2D3-17A4DDA5C302}" srcOrd="0" destOrd="0" presId="urn:microsoft.com/office/officeart/2005/8/layout/hProcess6"/>
    <dgm:cxn modelId="{990A1521-C070-4AAB-BB6E-4997D6833ECC}" type="presParOf" srcId="{DCD18913-BBE5-4318-B0C3-9710CDD2A7DE}" destId="{C2D247E9-96F7-48BD-8747-41BA63185306}" srcOrd="1" destOrd="0" presId="urn:microsoft.com/office/officeart/2005/8/layout/hProcess6"/>
    <dgm:cxn modelId="{E7EBB330-E3CD-477F-A880-024CD5DAC074}" type="presParOf" srcId="{DCD18913-BBE5-4318-B0C3-9710CDD2A7DE}" destId="{F63A3044-EBA3-4BEE-B235-BDE1ACD955EF}" srcOrd="2" destOrd="0" presId="urn:microsoft.com/office/officeart/2005/8/layout/hProcess6"/>
    <dgm:cxn modelId="{1BBD1B2F-C773-4453-8A41-A3230DE923E8}" type="presParOf" srcId="{DCD18913-BBE5-4318-B0C3-9710CDD2A7DE}" destId="{C48185FF-7F29-46A0-BC56-26140EE0CC30}" srcOrd="3" destOrd="0" presId="urn:microsoft.com/office/officeart/2005/8/layout/hProcess6"/>
    <dgm:cxn modelId="{AC89CBEA-9203-4EDB-91D2-ADA65D7A228B}" type="presParOf" srcId="{1FB50FF0-CA2F-4E0A-90BB-3269C959B3B5}" destId="{E4CB2C23-E49A-4B11-9DF3-DFE5B213D55E}" srcOrd="3" destOrd="0" presId="urn:microsoft.com/office/officeart/2005/8/layout/hProcess6"/>
    <dgm:cxn modelId="{DDE60DCE-88CB-4E4E-9B17-EC13581EE0EA}" type="presParOf" srcId="{1FB50FF0-CA2F-4E0A-90BB-3269C959B3B5}" destId="{CC4D8AC4-64F0-4745-BB91-26892ACDD580}" srcOrd="4" destOrd="0" presId="urn:microsoft.com/office/officeart/2005/8/layout/hProcess6"/>
    <dgm:cxn modelId="{6C7835BD-99CF-4785-AB78-5EA191BD6C10}" type="presParOf" srcId="{CC4D8AC4-64F0-4745-BB91-26892ACDD580}" destId="{730DC87A-7BBC-4925-A53E-30D22A4BFF76}" srcOrd="0" destOrd="0" presId="urn:microsoft.com/office/officeart/2005/8/layout/hProcess6"/>
    <dgm:cxn modelId="{5F62027B-780E-4F24-8F3E-A2605B8D16CB}" type="presParOf" srcId="{CC4D8AC4-64F0-4745-BB91-26892ACDD580}" destId="{ADABC471-370D-4A39-A20B-4D7C2326E2B5}" srcOrd="1" destOrd="0" presId="urn:microsoft.com/office/officeart/2005/8/layout/hProcess6"/>
    <dgm:cxn modelId="{463CC38D-92D8-4C4F-BDBD-219C564F1FBD}" type="presParOf" srcId="{CC4D8AC4-64F0-4745-BB91-26892ACDD580}" destId="{DEC99518-4EE7-43E5-AB4C-8F93FDB3ED2A}" srcOrd="2" destOrd="0" presId="urn:microsoft.com/office/officeart/2005/8/layout/hProcess6"/>
    <dgm:cxn modelId="{C0C8A66A-8A40-4A97-B8AC-0298ABFAC966}" type="presParOf" srcId="{CC4D8AC4-64F0-4745-BB91-26892ACDD580}" destId="{F29446A6-F9C0-4477-99F9-C68D032617F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B540E3-3F3A-4420-B5C0-0E458EFDA13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596B266-5836-47FB-8146-22FCA655DA4F}">
      <dgm:prSet/>
      <dgm:spPr/>
      <dgm:t>
        <a:bodyPr/>
        <a:lstStyle/>
        <a:p>
          <a:r>
            <a:rPr lang="en-US"/>
            <a:t>https://aka.ms/sqlfeedback</a:t>
          </a:r>
        </a:p>
      </dgm:t>
    </dgm:pt>
    <dgm:pt modelId="{FDFCB358-D605-47AC-AD97-AD16122AD730}" type="parTrans" cxnId="{ECA55701-32A2-4E97-B48D-286ECEB958C9}">
      <dgm:prSet/>
      <dgm:spPr/>
      <dgm:t>
        <a:bodyPr/>
        <a:lstStyle/>
        <a:p>
          <a:endParaRPr lang="en-US"/>
        </a:p>
      </dgm:t>
    </dgm:pt>
    <dgm:pt modelId="{14B07200-58BF-4311-BF0D-AD9E1C03A6DE}" type="sibTrans" cxnId="{ECA55701-32A2-4E97-B48D-286ECEB958C9}">
      <dgm:prSet/>
      <dgm:spPr/>
      <dgm:t>
        <a:bodyPr/>
        <a:lstStyle/>
        <a:p>
          <a:endParaRPr lang="en-US"/>
        </a:p>
      </dgm:t>
    </dgm:pt>
    <dgm:pt modelId="{F09F5595-019D-4AF1-99D6-F2170AAF165C}">
      <dgm:prSet/>
      <dgm:spPr/>
      <dgm:t>
        <a:bodyPr/>
        <a:lstStyle/>
        <a:p>
          <a:r>
            <a:rPr lang="en-US"/>
            <a:t>Email</a:t>
          </a:r>
        </a:p>
      </dgm:t>
    </dgm:pt>
    <dgm:pt modelId="{A90CD308-19CF-41E8-9432-3FBCA199BEBE}" type="parTrans" cxnId="{30FFCD57-96B9-4E41-958C-5FF26E88CB16}">
      <dgm:prSet/>
      <dgm:spPr/>
      <dgm:t>
        <a:bodyPr/>
        <a:lstStyle/>
        <a:p>
          <a:endParaRPr lang="en-US"/>
        </a:p>
      </dgm:t>
    </dgm:pt>
    <dgm:pt modelId="{477AE526-399B-4554-8271-6F14E96AB8A2}" type="sibTrans" cxnId="{30FFCD57-96B9-4E41-958C-5FF26E88CB16}">
      <dgm:prSet/>
      <dgm:spPr/>
      <dgm:t>
        <a:bodyPr/>
        <a:lstStyle/>
        <a:p>
          <a:endParaRPr lang="en-US"/>
        </a:p>
      </dgm:t>
    </dgm:pt>
    <dgm:pt modelId="{87FF1CDB-3F8F-4BFD-9B3B-4A545BD5219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Post under the </a:t>
          </a:r>
          <a:r>
            <a:rPr lang="en-US" i="1"/>
            <a:t>Azure SQL </a:t>
          </a:r>
          <a:r>
            <a:rPr lang="en-US" i="0"/>
            <a:t>group</a:t>
          </a:r>
        </a:p>
      </dgm:t>
    </dgm:pt>
    <dgm:pt modelId="{087810A0-052B-41F8-8B49-A646257250D3}" type="parTrans" cxnId="{6E77464C-0927-4E67-A5AF-EAEE23F90560}">
      <dgm:prSet/>
      <dgm:spPr/>
      <dgm:t>
        <a:bodyPr/>
        <a:lstStyle/>
        <a:p>
          <a:endParaRPr lang="en-US"/>
        </a:p>
      </dgm:t>
    </dgm:pt>
    <dgm:pt modelId="{0BAC6466-1084-405E-B35B-8888A5B0C112}" type="sibTrans" cxnId="{6E77464C-0927-4E67-A5AF-EAEE23F90560}">
      <dgm:prSet/>
      <dgm:spPr/>
      <dgm:t>
        <a:bodyPr/>
        <a:lstStyle/>
        <a:p>
          <a:endParaRPr lang="en-US"/>
        </a:p>
      </dgm:t>
    </dgm:pt>
    <dgm:pt modelId="{D25B2144-75B1-49D8-90F8-301BD3E5889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Include </a:t>
          </a:r>
          <a:r>
            <a:rPr lang="en-US" i="1" err="1"/>
            <a:t>dbwatcher</a:t>
          </a:r>
          <a:r>
            <a:rPr lang="en-US"/>
            <a:t> in the title</a:t>
          </a:r>
        </a:p>
      </dgm:t>
    </dgm:pt>
    <dgm:pt modelId="{FF515440-985B-46CC-ADBE-2EB5ABFBC275}" type="parTrans" cxnId="{C78659F9-37AA-4834-8C69-DC41D2D2FA6C}">
      <dgm:prSet/>
      <dgm:spPr/>
      <dgm:t>
        <a:bodyPr/>
        <a:lstStyle/>
        <a:p>
          <a:endParaRPr lang="en-US"/>
        </a:p>
      </dgm:t>
    </dgm:pt>
    <dgm:pt modelId="{A2AB8BAC-9529-4852-9529-B7E0948BA51D}" type="sibTrans" cxnId="{C78659F9-37AA-4834-8C69-DC41D2D2FA6C}">
      <dgm:prSet/>
      <dgm:spPr/>
      <dgm:t>
        <a:bodyPr/>
        <a:lstStyle/>
        <a:p>
          <a:endParaRPr lang="en-US"/>
        </a:p>
      </dgm:t>
    </dgm:pt>
    <dgm:pt modelId="{2185D7F0-92BF-48EE-92BA-5BE77AC04304}">
      <dgm:prSet/>
      <dgm:spPr/>
      <dgm:t>
        <a:bodyPr/>
        <a:lstStyle/>
        <a:p>
          <a:r>
            <a:rPr lang="en-US"/>
            <a:t>dbwatcherfeedback@microsoft.com</a:t>
          </a:r>
        </a:p>
      </dgm:t>
    </dgm:pt>
    <dgm:pt modelId="{A878A2E5-204D-4F1F-8736-E557A8B93306}" type="parTrans" cxnId="{A5DCCDD2-C53E-4CE9-9F5D-D9380A20ADB5}">
      <dgm:prSet/>
      <dgm:spPr/>
      <dgm:t>
        <a:bodyPr/>
        <a:lstStyle/>
        <a:p>
          <a:endParaRPr lang="en-US"/>
        </a:p>
      </dgm:t>
    </dgm:pt>
    <dgm:pt modelId="{E9C9D1DF-B157-4CE6-96C1-B3C2FB4D7297}" type="sibTrans" cxnId="{A5DCCDD2-C53E-4CE9-9F5D-D9380A20ADB5}">
      <dgm:prSet/>
      <dgm:spPr/>
      <dgm:t>
        <a:bodyPr/>
        <a:lstStyle/>
        <a:p>
          <a:endParaRPr lang="en-US"/>
        </a:p>
      </dgm:t>
    </dgm:pt>
    <dgm:pt modelId="{88D6D3DE-3A65-4483-99C0-A2316688022E}">
      <dgm:prSet/>
      <dgm:spPr/>
      <dgm:t>
        <a:bodyPr/>
        <a:lstStyle/>
        <a:p>
          <a:r>
            <a:rPr lang="en-US"/>
            <a:t>Documentation - aka.ms/dbwatcher</a:t>
          </a:r>
          <a:endParaRPr lang="en-US" dirty="0"/>
        </a:p>
      </dgm:t>
    </dgm:pt>
    <dgm:pt modelId="{E9A38E96-93AA-423A-85C4-9814668019C1}" type="parTrans" cxnId="{F2219E3B-50E1-4E6C-8104-2DC41A6494AF}">
      <dgm:prSet/>
      <dgm:spPr/>
      <dgm:t>
        <a:bodyPr/>
        <a:lstStyle/>
        <a:p>
          <a:endParaRPr lang="en-US"/>
        </a:p>
      </dgm:t>
    </dgm:pt>
    <dgm:pt modelId="{9962F82B-D14D-42AD-9608-434AFA11EC17}" type="sibTrans" cxnId="{F2219E3B-50E1-4E6C-8104-2DC41A6494AF}">
      <dgm:prSet/>
      <dgm:spPr/>
      <dgm:t>
        <a:bodyPr/>
        <a:lstStyle/>
        <a:p>
          <a:endParaRPr lang="en-US"/>
        </a:p>
      </dgm:t>
    </dgm:pt>
    <dgm:pt modelId="{73C2E646-B444-499D-95DD-1BA05FDC6CA3}">
      <dgm:prSet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>
              <a:hlinkClick xmlns:r="http://schemas.openxmlformats.org/officeDocument/2006/relationships" r:id="rId1"/>
            </a:rPr>
            <a:t>Overview</a:t>
          </a:r>
          <a:endParaRPr lang="en-US"/>
        </a:p>
      </dgm:t>
    </dgm:pt>
    <dgm:pt modelId="{DCAA8FF0-D220-48CA-8B44-FFF5EFF32DB6}" type="parTrans" cxnId="{65C31213-CB1B-402B-9780-85A5058E34E2}">
      <dgm:prSet/>
      <dgm:spPr/>
      <dgm:t>
        <a:bodyPr/>
        <a:lstStyle/>
        <a:p>
          <a:endParaRPr lang="en-US"/>
        </a:p>
      </dgm:t>
    </dgm:pt>
    <dgm:pt modelId="{365ADAF6-8058-4A1B-A521-203F9A271028}" type="sibTrans" cxnId="{65C31213-CB1B-402B-9780-85A5058E34E2}">
      <dgm:prSet/>
      <dgm:spPr/>
      <dgm:t>
        <a:bodyPr/>
        <a:lstStyle/>
        <a:p>
          <a:endParaRPr lang="en-US"/>
        </a:p>
      </dgm:t>
    </dgm:pt>
    <dgm:pt modelId="{C45DF0C6-FFBA-40BF-B610-E0336D559CE9}">
      <dgm:prSet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err="1">
              <a:hlinkClick xmlns:r="http://schemas.openxmlformats.org/officeDocument/2006/relationships" r:id="rId2"/>
            </a:rPr>
            <a:t>Quickstart</a:t>
          </a:r>
          <a:endParaRPr lang="en-US"/>
        </a:p>
      </dgm:t>
    </dgm:pt>
    <dgm:pt modelId="{022C3A18-BF0B-4BE5-91CD-EB7A63B3F91A}" type="parTrans" cxnId="{997558AB-B618-4029-8C36-F97115E874C2}">
      <dgm:prSet/>
      <dgm:spPr/>
      <dgm:t>
        <a:bodyPr/>
        <a:lstStyle/>
        <a:p>
          <a:endParaRPr lang="en-US"/>
        </a:p>
      </dgm:t>
    </dgm:pt>
    <dgm:pt modelId="{A78DF6AA-75D2-4765-9335-A8516E3CF825}" type="sibTrans" cxnId="{997558AB-B618-4029-8C36-F97115E874C2}">
      <dgm:prSet/>
      <dgm:spPr/>
      <dgm:t>
        <a:bodyPr/>
        <a:lstStyle/>
        <a:p>
          <a:endParaRPr lang="en-US"/>
        </a:p>
      </dgm:t>
    </dgm:pt>
    <dgm:pt modelId="{CC942EC8-273A-4B3E-9CCA-86BB37A1E879}">
      <dgm:prSet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>
              <a:hlinkClick xmlns:r="http://schemas.openxmlformats.org/officeDocument/2006/relationships" r:id="rId3"/>
            </a:rPr>
            <a:t>Create and configure</a:t>
          </a:r>
          <a:endParaRPr lang="en-US"/>
        </a:p>
      </dgm:t>
    </dgm:pt>
    <dgm:pt modelId="{809E13EC-0178-43C6-8711-CC15C031E2DA}" type="parTrans" cxnId="{DA2CA1C2-B74E-4681-B7A9-CFF12978625B}">
      <dgm:prSet/>
      <dgm:spPr/>
      <dgm:t>
        <a:bodyPr/>
        <a:lstStyle/>
        <a:p>
          <a:endParaRPr lang="en-US"/>
        </a:p>
      </dgm:t>
    </dgm:pt>
    <dgm:pt modelId="{B1B82730-CD4F-4D95-95FF-CD2996C98D87}" type="sibTrans" cxnId="{DA2CA1C2-B74E-4681-B7A9-CFF12978625B}">
      <dgm:prSet/>
      <dgm:spPr/>
      <dgm:t>
        <a:bodyPr/>
        <a:lstStyle/>
        <a:p>
          <a:endParaRPr lang="en-US"/>
        </a:p>
      </dgm:t>
    </dgm:pt>
    <dgm:pt modelId="{C6CCC35D-AD80-45A3-8BD9-ED9A4222EF53}">
      <dgm:prSet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>
              <a:hlinkClick xmlns:r="http://schemas.openxmlformats.org/officeDocument/2006/relationships" r:id="rId4"/>
            </a:rPr>
            <a:t>Data collection and datasets</a:t>
          </a:r>
          <a:endParaRPr lang="en-US"/>
        </a:p>
      </dgm:t>
    </dgm:pt>
    <dgm:pt modelId="{1311B9BB-88B1-4069-80C4-4E49B258FF51}" type="parTrans" cxnId="{8AE3B559-45F2-4ED7-8143-78CD72295A58}">
      <dgm:prSet/>
      <dgm:spPr/>
      <dgm:t>
        <a:bodyPr/>
        <a:lstStyle/>
        <a:p>
          <a:endParaRPr lang="en-US"/>
        </a:p>
      </dgm:t>
    </dgm:pt>
    <dgm:pt modelId="{95F05F7F-99F0-4A99-8661-ADE8CD45848D}" type="sibTrans" cxnId="{8AE3B559-45F2-4ED7-8143-78CD72295A58}">
      <dgm:prSet/>
      <dgm:spPr/>
      <dgm:t>
        <a:bodyPr/>
        <a:lstStyle/>
        <a:p>
          <a:endParaRPr lang="en-US"/>
        </a:p>
      </dgm:t>
    </dgm:pt>
    <dgm:pt modelId="{B6E19EC0-CDF1-434A-82A9-1F76E5FB349B}">
      <dgm:prSet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>
              <a:hlinkClick xmlns:r="http://schemas.openxmlformats.org/officeDocument/2006/relationships" r:id="rId5"/>
            </a:rPr>
            <a:t>Analyze monitoring data</a:t>
          </a:r>
          <a:endParaRPr lang="en-US"/>
        </a:p>
      </dgm:t>
    </dgm:pt>
    <dgm:pt modelId="{24D5745B-DB1D-46BA-84DA-1FD85D8812A6}" type="parTrans" cxnId="{6CD9FA2E-1D3B-4193-B4FA-F27724B4C77A}">
      <dgm:prSet/>
      <dgm:spPr/>
      <dgm:t>
        <a:bodyPr/>
        <a:lstStyle/>
        <a:p>
          <a:endParaRPr lang="en-US"/>
        </a:p>
      </dgm:t>
    </dgm:pt>
    <dgm:pt modelId="{FCED30A1-1132-45EF-945D-FC425A55827A}" type="sibTrans" cxnId="{6CD9FA2E-1D3B-4193-B4FA-F27724B4C77A}">
      <dgm:prSet/>
      <dgm:spPr/>
      <dgm:t>
        <a:bodyPr/>
        <a:lstStyle/>
        <a:p>
          <a:endParaRPr lang="en-US"/>
        </a:p>
      </dgm:t>
    </dgm:pt>
    <dgm:pt modelId="{C1FAE0F3-81B4-42BD-9BF8-A61AB459569F}">
      <dgm:prSet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>
              <a:hlinkClick xmlns:r="http://schemas.openxmlformats.org/officeDocument/2006/relationships" r:id="rId6"/>
            </a:rPr>
            <a:t>FAQ</a:t>
          </a:r>
          <a:endParaRPr lang="en-US"/>
        </a:p>
      </dgm:t>
    </dgm:pt>
    <dgm:pt modelId="{32A0F8EE-1484-4E12-BA5C-BB82146B086E}" type="parTrans" cxnId="{BFD9D1EE-C395-4D36-95B5-A139C58D4088}">
      <dgm:prSet/>
      <dgm:spPr/>
      <dgm:t>
        <a:bodyPr/>
        <a:lstStyle/>
        <a:p>
          <a:endParaRPr lang="en-US"/>
        </a:p>
      </dgm:t>
    </dgm:pt>
    <dgm:pt modelId="{606A009A-E058-44A0-AC37-EA76E13986BD}" type="sibTrans" cxnId="{BFD9D1EE-C395-4D36-95B5-A139C58D4088}">
      <dgm:prSet/>
      <dgm:spPr/>
      <dgm:t>
        <a:bodyPr/>
        <a:lstStyle/>
        <a:p>
          <a:endParaRPr lang="en-US"/>
        </a:p>
      </dgm:t>
    </dgm:pt>
    <dgm:pt modelId="{BDBBB383-EB18-4405-AC3E-846616DD5C39}" type="pres">
      <dgm:prSet presAssocID="{F2B540E3-3F3A-4420-B5C0-0E458EFDA132}" presName="linear" presStyleCnt="0">
        <dgm:presLayoutVars>
          <dgm:dir/>
          <dgm:animLvl val="lvl"/>
          <dgm:resizeHandles val="exact"/>
        </dgm:presLayoutVars>
      </dgm:prSet>
      <dgm:spPr/>
    </dgm:pt>
    <dgm:pt modelId="{34D94EC0-6DC5-4DAB-B0D9-9D10A1D0DC30}" type="pres">
      <dgm:prSet presAssocID="{88D6D3DE-3A65-4483-99C0-A2316688022E}" presName="parentLin" presStyleCnt="0"/>
      <dgm:spPr/>
    </dgm:pt>
    <dgm:pt modelId="{A5C1F6BA-E336-4E2B-9AB6-C205798C5A2C}" type="pres">
      <dgm:prSet presAssocID="{88D6D3DE-3A65-4483-99C0-A2316688022E}" presName="parentLeftMargin" presStyleLbl="node1" presStyleIdx="0" presStyleCnt="3"/>
      <dgm:spPr/>
    </dgm:pt>
    <dgm:pt modelId="{2CE63EFA-C698-4615-BD2F-09B510700785}" type="pres">
      <dgm:prSet presAssocID="{88D6D3DE-3A65-4483-99C0-A231668802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74DA8D8-B9DB-402B-B139-EA74D5859E9F}" type="pres">
      <dgm:prSet presAssocID="{88D6D3DE-3A65-4483-99C0-A2316688022E}" presName="negativeSpace" presStyleCnt="0"/>
      <dgm:spPr/>
    </dgm:pt>
    <dgm:pt modelId="{89A94F85-9A19-43CA-AA34-9B66C7BFE46F}" type="pres">
      <dgm:prSet presAssocID="{88D6D3DE-3A65-4483-99C0-A2316688022E}" presName="childText" presStyleLbl="conFgAcc1" presStyleIdx="0" presStyleCnt="3" custLinFactY="-107858" custLinFactNeighborX="29810" custLinFactNeighborY="-200000">
        <dgm:presLayoutVars>
          <dgm:bulletEnabled val="1"/>
        </dgm:presLayoutVars>
      </dgm:prSet>
      <dgm:spPr/>
    </dgm:pt>
    <dgm:pt modelId="{301050F0-972F-40AF-B86D-A777FFF80F8C}" type="pres">
      <dgm:prSet presAssocID="{9962F82B-D14D-42AD-9608-434AFA11EC17}" presName="spaceBetweenRectangles" presStyleCnt="0"/>
      <dgm:spPr/>
    </dgm:pt>
    <dgm:pt modelId="{51404B2B-8B9A-4D9D-ACEF-F758928B0028}" type="pres">
      <dgm:prSet presAssocID="{4596B266-5836-47FB-8146-22FCA655DA4F}" presName="parentLin" presStyleCnt="0"/>
      <dgm:spPr/>
    </dgm:pt>
    <dgm:pt modelId="{0452647E-0A66-45DE-89DB-B8BE48F2DE85}" type="pres">
      <dgm:prSet presAssocID="{4596B266-5836-47FB-8146-22FCA655DA4F}" presName="parentLeftMargin" presStyleLbl="node1" presStyleIdx="0" presStyleCnt="3"/>
      <dgm:spPr/>
    </dgm:pt>
    <dgm:pt modelId="{6FCC2094-1301-4EF3-BE40-60118E76F907}" type="pres">
      <dgm:prSet presAssocID="{4596B266-5836-47FB-8146-22FCA655DA4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A0111E-FAA7-4579-9A2A-33F0DDFEE984}" type="pres">
      <dgm:prSet presAssocID="{4596B266-5836-47FB-8146-22FCA655DA4F}" presName="negativeSpace" presStyleCnt="0"/>
      <dgm:spPr/>
    </dgm:pt>
    <dgm:pt modelId="{D5B21AE5-1D8C-4B3C-9ADA-ADBB050DFE67}" type="pres">
      <dgm:prSet presAssocID="{4596B266-5836-47FB-8146-22FCA655DA4F}" presName="childText" presStyleLbl="conFgAcc1" presStyleIdx="1" presStyleCnt="3">
        <dgm:presLayoutVars>
          <dgm:bulletEnabled val="1"/>
        </dgm:presLayoutVars>
      </dgm:prSet>
      <dgm:spPr/>
    </dgm:pt>
    <dgm:pt modelId="{3DDD272C-154D-45B8-93A9-9C133EC4FE2C}" type="pres">
      <dgm:prSet presAssocID="{14B07200-58BF-4311-BF0D-AD9E1C03A6DE}" presName="spaceBetweenRectangles" presStyleCnt="0"/>
      <dgm:spPr/>
    </dgm:pt>
    <dgm:pt modelId="{EABCF4CC-9C8E-48EF-A0DE-6C30503FEF9D}" type="pres">
      <dgm:prSet presAssocID="{F09F5595-019D-4AF1-99D6-F2170AAF165C}" presName="parentLin" presStyleCnt="0"/>
      <dgm:spPr/>
    </dgm:pt>
    <dgm:pt modelId="{CB66843E-38A8-4E42-B683-AD2F2EA460CE}" type="pres">
      <dgm:prSet presAssocID="{F09F5595-019D-4AF1-99D6-F2170AAF165C}" presName="parentLeftMargin" presStyleLbl="node1" presStyleIdx="1" presStyleCnt="3"/>
      <dgm:spPr/>
    </dgm:pt>
    <dgm:pt modelId="{9CF2D7D8-860B-4ECD-B07A-D9B058BDE1B6}" type="pres">
      <dgm:prSet presAssocID="{F09F5595-019D-4AF1-99D6-F2170AAF16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262A2BE-5DDB-4179-90F5-045AED72064E}" type="pres">
      <dgm:prSet presAssocID="{F09F5595-019D-4AF1-99D6-F2170AAF165C}" presName="negativeSpace" presStyleCnt="0"/>
      <dgm:spPr/>
    </dgm:pt>
    <dgm:pt modelId="{6CFB4549-3BAC-4CE8-9435-38FC2764832D}" type="pres">
      <dgm:prSet presAssocID="{F09F5595-019D-4AF1-99D6-F2170AAF16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CA55701-32A2-4E97-B48D-286ECEB958C9}" srcId="{F2B540E3-3F3A-4420-B5C0-0E458EFDA132}" destId="{4596B266-5836-47FB-8146-22FCA655DA4F}" srcOrd="1" destOrd="0" parTransId="{FDFCB358-D605-47AC-AD97-AD16122AD730}" sibTransId="{14B07200-58BF-4311-BF0D-AD9E1C03A6DE}"/>
    <dgm:cxn modelId="{0519750C-7709-4B16-83E9-DACA7B8EC8F4}" type="presOf" srcId="{F09F5595-019D-4AF1-99D6-F2170AAF165C}" destId="{9CF2D7D8-860B-4ECD-B07A-D9B058BDE1B6}" srcOrd="1" destOrd="0" presId="urn:microsoft.com/office/officeart/2005/8/layout/list1"/>
    <dgm:cxn modelId="{65C31213-CB1B-402B-9780-85A5058E34E2}" srcId="{88D6D3DE-3A65-4483-99C0-A2316688022E}" destId="{73C2E646-B444-499D-95DD-1BA05FDC6CA3}" srcOrd="0" destOrd="0" parTransId="{DCAA8FF0-D220-48CA-8B44-FFF5EFF32DB6}" sibTransId="{365ADAF6-8058-4A1B-A521-203F9A271028}"/>
    <dgm:cxn modelId="{3421BD17-C2A0-4D7E-BDA8-A2F7B7DA4439}" type="presOf" srcId="{88D6D3DE-3A65-4483-99C0-A2316688022E}" destId="{A5C1F6BA-E336-4E2B-9AB6-C205798C5A2C}" srcOrd="0" destOrd="0" presId="urn:microsoft.com/office/officeart/2005/8/layout/list1"/>
    <dgm:cxn modelId="{ACCF2026-F181-45C2-9D62-29D5B5DB5230}" type="presOf" srcId="{C1FAE0F3-81B4-42BD-9BF8-A61AB459569F}" destId="{89A94F85-9A19-43CA-AA34-9B66C7BFE46F}" srcOrd="0" destOrd="5" presId="urn:microsoft.com/office/officeart/2005/8/layout/list1"/>
    <dgm:cxn modelId="{6CD9FA2E-1D3B-4193-B4FA-F27724B4C77A}" srcId="{88D6D3DE-3A65-4483-99C0-A2316688022E}" destId="{B6E19EC0-CDF1-434A-82A9-1F76E5FB349B}" srcOrd="4" destOrd="0" parTransId="{24D5745B-DB1D-46BA-84DA-1FD85D8812A6}" sibTransId="{FCED30A1-1132-45EF-945D-FC425A55827A}"/>
    <dgm:cxn modelId="{F2219E3B-50E1-4E6C-8104-2DC41A6494AF}" srcId="{F2B540E3-3F3A-4420-B5C0-0E458EFDA132}" destId="{88D6D3DE-3A65-4483-99C0-A2316688022E}" srcOrd="0" destOrd="0" parTransId="{E9A38E96-93AA-423A-85C4-9814668019C1}" sibTransId="{9962F82B-D14D-42AD-9608-434AFA11EC17}"/>
    <dgm:cxn modelId="{B3370C5C-0ABB-4D94-970A-5F7373E32919}" type="presOf" srcId="{D25B2144-75B1-49D8-90F8-301BD3E5889F}" destId="{D5B21AE5-1D8C-4B3C-9ADA-ADBB050DFE67}" srcOrd="0" destOrd="1" presId="urn:microsoft.com/office/officeart/2005/8/layout/list1"/>
    <dgm:cxn modelId="{6E77464C-0927-4E67-A5AF-EAEE23F90560}" srcId="{4596B266-5836-47FB-8146-22FCA655DA4F}" destId="{87FF1CDB-3F8F-4BFD-9B3B-4A545BD52194}" srcOrd="0" destOrd="0" parTransId="{087810A0-052B-41F8-8B49-A646257250D3}" sibTransId="{0BAC6466-1084-405E-B35B-8888A5B0C112}"/>
    <dgm:cxn modelId="{BDC58D6F-8143-463A-B0EE-BC5CFCB52B78}" type="presOf" srcId="{87FF1CDB-3F8F-4BFD-9B3B-4A545BD52194}" destId="{D5B21AE5-1D8C-4B3C-9ADA-ADBB050DFE67}" srcOrd="0" destOrd="0" presId="urn:microsoft.com/office/officeart/2005/8/layout/list1"/>
    <dgm:cxn modelId="{30FFCD57-96B9-4E41-958C-5FF26E88CB16}" srcId="{F2B540E3-3F3A-4420-B5C0-0E458EFDA132}" destId="{F09F5595-019D-4AF1-99D6-F2170AAF165C}" srcOrd="2" destOrd="0" parTransId="{A90CD308-19CF-41E8-9432-3FBCA199BEBE}" sibTransId="{477AE526-399B-4554-8271-6F14E96AB8A2}"/>
    <dgm:cxn modelId="{59E11579-9D85-41E8-AF2E-3619D8C8B09D}" type="presOf" srcId="{2185D7F0-92BF-48EE-92BA-5BE77AC04304}" destId="{6CFB4549-3BAC-4CE8-9435-38FC2764832D}" srcOrd="0" destOrd="0" presId="urn:microsoft.com/office/officeart/2005/8/layout/list1"/>
    <dgm:cxn modelId="{8AE3B559-45F2-4ED7-8143-78CD72295A58}" srcId="{88D6D3DE-3A65-4483-99C0-A2316688022E}" destId="{C6CCC35D-AD80-45A3-8BD9-ED9A4222EF53}" srcOrd="3" destOrd="0" parTransId="{1311B9BB-88B1-4069-80C4-4E49B258FF51}" sibTransId="{95F05F7F-99F0-4A99-8661-ADE8CD45848D}"/>
    <dgm:cxn modelId="{1491BB80-4D9E-460A-8095-7C5926ACCF31}" type="presOf" srcId="{4596B266-5836-47FB-8146-22FCA655DA4F}" destId="{0452647E-0A66-45DE-89DB-B8BE48F2DE85}" srcOrd="0" destOrd="0" presId="urn:microsoft.com/office/officeart/2005/8/layout/list1"/>
    <dgm:cxn modelId="{9E73308C-0FC0-4D8F-999B-136886DDF0F6}" type="presOf" srcId="{4596B266-5836-47FB-8146-22FCA655DA4F}" destId="{6FCC2094-1301-4EF3-BE40-60118E76F907}" srcOrd="1" destOrd="0" presId="urn:microsoft.com/office/officeart/2005/8/layout/list1"/>
    <dgm:cxn modelId="{BA1490A1-64CA-4C56-8ED5-7701D80B4087}" type="presOf" srcId="{F2B540E3-3F3A-4420-B5C0-0E458EFDA132}" destId="{BDBBB383-EB18-4405-AC3E-846616DD5C39}" srcOrd="0" destOrd="0" presId="urn:microsoft.com/office/officeart/2005/8/layout/list1"/>
    <dgm:cxn modelId="{F423D8A5-1EA6-4BD5-AAA8-273653262F87}" type="presOf" srcId="{B6E19EC0-CDF1-434A-82A9-1F76E5FB349B}" destId="{89A94F85-9A19-43CA-AA34-9B66C7BFE46F}" srcOrd="0" destOrd="4" presId="urn:microsoft.com/office/officeart/2005/8/layout/list1"/>
    <dgm:cxn modelId="{997558AB-B618-4029-8C36-F97115E874C2}" srcId="{88D6D3DE-3A65-4483-99C0-A2316688022E}" destId="{C45DF0C6-FFBA-40BF-B610-E0336D559CE9}" srcOrd="1" destOrd="0" parTransId="{022C3A18-BF0B-4BE5-91CD-EB7A63B3F91A}" sibTransId="{A78DF6AA-75D2-4765-9335-A8516E3CF825}"/>
    <dgm:cxn modelId="{A1E158B9-7798-4633-8BB3-E1C48FCA162D}" type="presOf" srcId="{73C2E646-B444-499D-95DD-1BA05FDC6CA3}" destId="{89A94F85-9A19-43CA-AA34-9B66C7BFE46F}" srcOrd="0" destOrd="0" presId="urn:microsoft.com/office/officeart/2005/8/layout/list1"/>
    <dgm:cxn modelId="{DA2CA1C2-B74E-4681-B7A9-CFF12978625B}" srcId="{88D6D3DE-3A65-4483-99C0-A2316688022E}" destId="{CC942EC8-273A-4B3E-9CCA-86BB37A1E879}" srcOrd="2" destOrd="0" parTransId="{809E13EC-0178-43C6-8711-CC15C031E2DA}" sibTransId="{B1B82730-CD4F-4D95-95FF-CD2996C98D87}"/>
    <dgm:cxn modelId="{B4A782C8-A5C3-4875-8764-42B3AD327692}" type="presOf" srcId="{F09F5595-019D-4AF1-99D6-F2170AAF165C}" destId="{CB66843E-38A8-4E42-B683-AD2F2EA460CE}" srcOrd="0" destOrd="0" presId="urn:microsoft.com/office/officeart/2005/8/layout/list1"/>
    <dgm:cxn modelId="{A5DCCDD2-C53E-4CE9-9F5D-D9380A20ADB5}" srcId="{F09F5595-019D-4AF1-99D6-F2170AAF165C}" destId="{2185D7F0-92BF-48EE-92BA-5BE77AC04304}" srcOrd="0" destOrd="0" parTransId="{A878A2E5-204D-4F1F-8736-E557A8B93306}" sibTransId="{E9C9D1DF-B157-4CE6-96C1-B3C2FB4D7297}"/>
    <dgm:cxn modelId="{2DC652D4-D33C-47D2-9B1E-98681FD31E45}" type="presOf" srcId="{88D6D3DE-3A65-4483-99C0-A2316688022E}" destId="{2CE63EFA-C698-4615-BD2F-09B510700785}" srcOrd="1" destOrd="0" presId="urn:microsoft.com/office/officeart/2005/8/layout/list1"/>
    <dgm:cxn modelId="{DBFC21DB-FA14-4CBF-8861-8592A628D5BE}" type="presOf" srcId="{C6CCC35D-AD80-45A3-8BD9-ED9A4222EF53}" destId="{89A94F85-9A19-43CA-AA34-9B66C7BFE46F}" srcOrd="0" destOrd="3" presId="urn:microsoft.com/office/officeart/2005/8/layout/list1"/>
    <dgm:cxn modelId="{BFD9D1EE-C395-4D36-95B5-A139C58D4088}" srcId="{88D6D3DE-3A65-4483-99C0-A2316688022E}" destId="{C1FAE0F3-81B4-42BD-9BF8-A61AB459569F}" srcOrd="5" destOrd="0" parTransId="{32A0F8EE-1484-4E12-BA5C-BB82146B086E}" sibTransId="{606A009A-E058-44A0-AC37-EA76E13986BD}"/>
    <dgm:cxn modelId="{0218A8F2-BF3E-436A-833D-ABE13FBE90F8}" type="presOf" srcId="{CC942EC8-273A-4B3E-9CCA-86BB37A1E879}" destId="{89A94F85-9A19-43CA-AA34-9B66C7BFE46F}" srcOrd="0" destOrd="2" presId="urn:microsoft.com/office/officeart/2005/8/layout/list1"/>
    <dgm:cxn modelId="{C78659F9-37AA-4834-8C69-DC41D2D2FA6C}" srcId="{4596B266-5836-47FB-8146-22FCA655DA4F}" destId="{D25B2144-75B1-49D8-90F8-301BD3E5889F}" srcOrd="1" destOrd="0" parTransId="{FF515440-985B-46CC-ADBE-2EB5ABFBC275}" sibTransId="{A2AB8BAC-9529-4852-9529-B7E0948BA51D}"/>
    <dgm:cxn modelId="{A09020FC-52DA-4E21-ADE4-8F648E671AB6}" type="presOf" srcId="{C45DF0C6-FFBA-40BF-B610-E0336D559CE9}" destId="{89A94F85-9A19-43CA-AA34-9B66C7BFE46F}" srcOrd="0" destOrd="1" presId="urn:microsoft.com/office/officeart/2005/8/layout/list1"/>
    <dgm:cxn modelId="{590BF7B0-DE14-4488-9F36-3F802967F642}" type="presParOf" srcId="{BDBBB383-EB18-4405-AC3E-846616DD5C39}" destId="{34D94EC0-6DC5-4DAB-B0D9-9D10A1D0DC30}" srcOrd="0" destOrd="0" presId="urn:microsoft.com/office/officeart/2005/8/layout/list1"/>
    <dgm:cxn modelId="{C875E17E-3623-4349-BB3D-7790EF502F4D}" type="presParOf" srcId="{34D94EC0-6DC5-4DAB-B0D9-9D10A1D0DC30}" destId="{A5C1F6BA-E336-4E2B-9AB6-C205798C5A2C}" srcOrd="0" destOrd="0" presId="urn:microsoft.com/office/officeart/2005/8/layout/list1"/>
    <dgm:cxn modelId="{231F60B3-9780-4860-AC5E-237362474013}" type="presParOf" srcId="{34D94EC0-6DC5-4DAB-B0D9-9D10A1D0DC30}" destId="{2CE63EFA-C698-4615-BD2F-09B510700785}" srcOrd="1" destOrd="0" presId="urn:microsoft.com/office/officeart/2005/8/layout/list1"/>
    <dgm:cxn modelId="{7406E66A-911C-412D-93BC-E8ACD70FA1C3}" type="presParOf" srcId="{BDBBB383-EB18-4405-AC3E-846616DD5C39}" destId="{374DA8D8-B9DB-402B-B139-EA74D5859E9F}" srcOrd="1" destOrd="0" presId="urn:microsoft.com/office/officeart/2005/8/layout/list1"/>
    <dgm:cxn modelId="{CA0647C9-7C4A-4A97-8587-15EABE7AC529}" type="presParOf" srcId="{BDBBB383-EB18-4405-AC3E-846616DD5C39}" destId="{89A94F85-9A19-43CA-AA34-9B66C7BFE46F}" srcOrd="2" destOrd="0" presId="urn:microsoft.com/office/officeart/2005/8/layout/list1"/>
    <dgm:cxn modelId="{16B0EEC1-1E40-4FE7-B954-121DAEB2F952}" type="presParOf" srcId="{BDBBB383-EB18-4405-AC3E-846616DD5C39}" destId="{301050F0-972F-40AF-B86D-A777FFF80F8C}" srcOrd="3" destOrd="0" presId="urn:microsoft.com/office/officeart/2005/8/layout/list1"/>
    <dgm:cxn modelId="{C554A671-7AD9-43AE-9897-A7485CDF68E7}" type="presParOf" srcId="{BDBBB383-EB18-4405-AC3E-846616DD5C39}" destId="{51404B2B-8B9A-4D9D-ACEF-F758928B0028}" srcOrd="4" destOrd="0" presId="urn:microsoft.com/office/officeart/2005/8/layout/list1"/>
    <dgm:cxn modelId="{ABC0B660-FAAC-4E22-A417-D4948B3AB867}" type="presParOf" srcId="{51404B2B-8B9A-4D9D-ACEF-F758928B0028}" destId="{0452647E-0A66-45DE-89DB-B8BE48F2DE85}" srcOrd="0" destOrd="0" presId="urn:microsoft.com/office/officeart/2005/8/layout/list1"/>
    <dgm:cxn modelId="{94C869A7-E5E0-43E7-90AA-520428AA0A89}" type="presParOf" srcId="{51404B2B-8B9A-4D9D-ACEF-F758928B0028}" destId="{6FCC2094-1301-4EF3-BE40-60118E76F907}" srcOrd="1" destOrd="0" presId="urn:microsoft.com/office/officeart/2005/8/layout/list1"/>
    <dgm:cxn modelId="{91CBBD9D-ADD6-4F07-B5F6-5798C1E276AB}" type="presParOf" srcId="{BDBBB383-EB18-4405-AC3E-846616DD5C39}" destId="{A5A0111E-FAA7-4579-9A2A-33F0DDFEE984}" srcOrd="5" destOrd="0" presId="urn:microsoft.com/office/officeart/2005/8/layout/list1"/>
    <dgm:cxn modelId="{DBEBDDCA-52D2-4EF8-9C18-12AFBFDEC0A9}" type="presParOf" srcId="{BDBBB383-EB18-4405-AC3E-846616DD5C39}" destId="{D5B21AE5-1D8C-4B3C-9ADA-ADBB050DFE67}" srcOrd="6" destOrd="0" presId="urn:microsoft.com/office/officeart/2005/8/layout/list1"/>
    <dgm:cxn modelId="{8F156D19-FF9B-437E-AD1F-9756068A4DE1}" type="presParOf" srcId="{BDBBB383-EB18-4405-AC3E-846616DD5C39}" destId="{3DDD272C-154D-45B8-93A9-9C133EC4FE2C}" srcOrd="7" destOrd="0" presId="urn:microsoft.com/office/officeart/2005/8/layout/list1"/>
    <dgm:cxn modelId="{F5AB99B3-D443-4C1F-B8E8-34E08FD6B89C}" type="presParOf" srcId="{BDBBB383-EB18-4405-AC3E-846616DD5C39}" destId="{EABCF4CC-9C8E-48EF-A0DE-6C30503FEF9D}" srcOrd="8" destOrd="0" presId="urn:microsoft.com/office/officeart/2005/8/layout/list1"/>
    <dgm:cxn modelId="{DD7FC7D7-3A6D-4BD3-B305-CB141A148A15}" type="presParOf" srcId="{EABCF4CC-9C8E-48EF-A0DE-6C30503FEF9D}" destId="{CB66843E-38A8-4E42-B683-AD2F2EA460CE}" srcOrd="0" destOrd="0" presId="urn:microsoft.com/office/officeart/2005/8/layout/list1"/>
    <dgm:cxn modelId="{67890869-2844-440F-97C1-B4F5EE1440F0}" type="presParOf" srcId="{EABCF4CC-9C8E-48EF-A0DE-6C30503FEF9D}" destId="{9CF2D7D8-860B-4ECD-B07A-D9B058BDE1B6}" srcOrd="1" destOrd="0" presId="urn:microsoft.com/office/officeart/2005/8/layout/list1"/>
    <dgm:cxn modelId="{E94688A8-D7F2-4A6F-986D-F3298D8B5847}" type="presParOf" srcId="{BDBBB383-EB18-4405-AC3E-846616DD5C39}" destId="{5262A2BE-5DDB-4179-90F5-045AED72064E}" srcOrd="9" destOrd="0" presId="urn:microsoft.com/office/officeart/2005/8/layout/list1"/>
    <dgm:cxn modelId="{E096291C-F870-400A-A5C9-76D3FDAB0D0A}" type="presParOf" srcId="{BDBBB383-EB18-4405-AC3E-846616DD5C39}" destId="{6CFB4549-3BAC-4CE8-9435-38FC2764832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951AAC-A380-44FB-A78F-A6398BB77480}">
      <dsp:nvSpPr>
        <dsp:cNvPr id="0" name=""/>
        <dsp:cNvSpPr/>
      </dsp:nvSpPr>
      <dsp:spPr>
        <a:xfrm>
          <a:off x="8099" y="0"/>
          <a:ext cx="1494614" cy="50378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Hotspots and outliers across the estate</a:t>
          </a:r>
        </a:p>
      </dsp:txBody>
      <dsp:txXfrm>
        <a:off x="8099" y="0"/>
        <a:ext cx="1494614" cy="1511365"/>
      </dsp:txXfrm>
    </dsp:sp>
    <dsp:sp modelId="{A6D5337F-9A9E-4D84-B7E7-7F8B203601A4}">
      <dsp:nvSpPr>
        <dsp:cNvPr id="0" name=""/>
        <dsp:cNvSpPr/>
      </dsp:nvSpPr>
      <dsp:spPr>
        <a:xfrm>
          <a:off x="157560" y="1511488"/>
          <a:ext cx="1195691" cy="7339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CPU, Data IO, Log IO, workers</a:t>
          </a:r>
        </a:p>
      </dsp:txBody>
      <dsp:txXfrm>
        <a:off x="179056" y="1532984"/>
        <a:ext cx="1152699" cy="690920"/>
      </dsp:txXfrm>
    </dsp:sp>
    <dsp:sp modelId="{FC2910E9-479B-44AE-90DA-F0B8E5EBEAC9}">
      <dsp:nvSpPr>
        <dsp:cNvPr id="0" name=""/>
        <dsp:cNvSpPr/>
      </dsp:nvSpPr>
      <dsp:spPr>
        <a:xfrm>
          <a:off x="157560" y="2358311"/>
          <a:ext cx="1195691" cy="7339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Requests, waits</a:t>
          </a:r>
        </a:p>
      </dsp:txBody>
      <dsp:txXfrm>
        <a:off x="179056" y="2379807"/>
        <a:ext cx="1152699" cy="690920"/>
      </dsp:txXfrm>
    </dsp:sp>
    <dsp:sp modelId="{A48A1ADF-D598-44B6-8401-227C7406E462}">
      <dsp:nvSpPr>
        <dsp:cNvPr id="0" name=""/>
        <dsp:cNvSpPr/>
      </dsp:nvSpPr>
      <dsp:spPr>
        <a:xfrm>
          <a:off x="157560" y="3205133"/>
          <a:ext cx="1195691" cy="7339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IOPS, throughput, latency</a:t>
          </a:r>
        </a:p>
      </dsp:txBody>
      <dsp:txXfrm>
        <a:off x="179056" y="3226629"/>
        <a:ext cx="1152699" cy="690920"/>
      </dsp:txXfrm>
    </dsp:sp>
    <dsp:sp modelId="{B0573521-CDA6-4FE2-AEDD-831E6EBCBC62}">
      <dsp:nvSpPr>
        <dsp:cNvPr id="0" name=""/>
        <dsp:cNvSpPr/>
      </dsp:nvSpPr>
      <dsp:spPr>
        <a:xfrm>
          <a:off x="157560" y="4051955"/>
          <a:ext cx="1195691" cy="7339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Connectivity probes</a:t>
          </a:r>
        </a:p>
      </dsp:txBody>
      <dsp:txXfrm>
        <a:off x="179056" y="4073451"/>
        <a:ext cx="1152699" cy="690920"/>
      </dsp:txXfrm>
    </dsp:sp>
    <dsp:sp modelId="{4621F3EA-A61F-40E4-AD8B-FC63D14629D9}">
      <dsp:nvSpPr>
        <dsp:cNvPr id="0" name=""/>
        <dsp:cNvSpPr/>
      </dsp:nvSpPr>
      <dsp:spPr>
        <a:xfrm>
          <a:off x="1614810" y="0"/>
          <a:ext cx="1494614" cy="50378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Top queries across the estate</a:t>
          </a:r>
        </a:p>
      </dsp:txBody>
      <dsp:txXfrm>
        <a:off x="1614810" y="0"/>
        <a:ext cx="1494614" cy="1511365"/>
      </dsp:txXfrm>
    </dsp:sp>
    <dsp:sp modelId="{EC8F1789-A0D8-46B6-B476-7E3661F0B04A}">
      <dsp:nvSpPr>
        <dsp:cNvPr id="0" name=""/>
        <dsp:cNvSpPr/>
      </dsp:nvSpPr>
      <dsp:spPr>
        <a:xfrm>
          <a:off x="1764271" y="1512841"/>
          <a:ext cx="1195691" cy="151899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Rank by any Query Store metric</a:t>
          </a:r>
        </a:p>
      </dsp:txBody>
      <dsp:txXfrm>
        <a:off x="1799292" y="1547862"/>
        <a:ext cx="1125649" cy="1448949"/>
      </dsp:txXfrm>
    </dsp:sp>
    <dsp:sp modelId="{78888E5E-3CF6-4262-968B-DFC9EF33D5A4}">
      <dsp:nvSpPr>
        <dsp:cNvPr id="0" name=""/>
        <dsp:cNvSpPr/>
      </dsp:nvSpPr>
      <dsp:spPr>
        <a:xfrm>
          <a:off x="1764271" y="3265524"/>
          <a:ext cx="1195691" cy="15189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Filter by server, database, query hash, query text</a:t>
          </a:r>
        </a:p>
      </dsp:txBody>
      <dsp:txXfrm>
        <a:off x="1799292" y="3300545"/>
        <a:ext cx="1125649" cy="1448949"/>
      </dsp:txXfrm>
    </dsp:sp>
    <dsp:sp modelId="{F9568429-6919-475F-813F-667ACB295B34}">
      <dsp:nvSpPr>
        <dsp:cNvPr id="0" name=""/>
        <dsp:cNvSpPr/>
      </dsp:nvSpPr>
      <dsp:spPr>
        <a:xfrm>
          <a:off x="3221520" y="0"/>
          <a:ext cx="1494614" cy="50378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Common SQL perf metrics in one place</a:t>
          </a:r>
        </a:p>
      </dsp:txBody>
      <dsp:txXfrm>
        <a:off x="3221520" y="0"/>
        <a:ext cx="1494614" cy="1511365"/>
      </dsp:txXfrm>
    </dsp:sp>
    <dsp:sp modelId="{40323E1A-B5CC-4F4B-A4E6-4D8260FA1FC9}">
      <dsp:nvSpPr>
        <dsp:cNvPr id="0" name=""/>
        <dsp:cNvSpPr/>
      </dsp:nvSpPr>
      <dsp:spPr>
        <a:xfrm>
          <a:off x="3370982" y="1511796"/>
          <a:ext cx="1195691" cy="9897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CPU, Data IO, Log IO, workers</a:t>
          </a:r>
        </a:p>
      </dsp:txBody>
      <dsp:txXfrm>
        <a:off x="3399971" y="1540785"/>
        <a:ext cx="1137713" cy="931764"/>
      </dsp:txXfrm>
    </dsp:sp>
    <dsp:sp modelId="{67749FE7-12F4-4A01-BCAF-7A188C8693FF}">
      <dsp:nvSpPr>
        <dsp:cNvPr id="0" name=""/>
        <dsp:cNvSpPr/>
      </dsp:nvSpPr>
      <dsp:spPr>
        <a:xfrm>
          <a:off x="3370982" y="2653807"/>
          <a:ext cx="1195691" cy="9897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Requests and waits over time</a:t>
          </a:r>
        </a:p>
      </dsp:txBody>
      <dsp:txXfrm>
        <a:off x="3399971" y="2682796"/>
        <a:ext cx="1137713" cy="931764"/>
      </dsp:txXfrm>
    </dsp:sp>
    <dsp:sp modelId="{2C997209-A067-408C-A205-6BBCD6527C2A}">
      <dsp:nvSpPr>
        <dsp:cNvPr id="0" name=""/>
        <dsp:cNvSpPr/>
      </dsp:nvSpPr>
      <dsp:spPr>
        <a:xfrm>
          <a:off x="3370982" y="3795818"/>
          <a:ext cx="1195691" cy="9897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Perf counters: query processing, memory, replicas, etc.</a:t>
          </a:r>
        </a:p>
      </dsp:txBody>
      <dsp:txXfrm>
        <a:off x="3399971" y="3824807"/>
        <a:ext cx="1137713" cy="931764"/>
      </dsp:txXfrm>
    </dsp:sp>
    <dsp:sp modelId="{B3963CDD-C807-4B60-8885-864FD72DACEA}">
      <dsp:nvSpPr>
        <dsp:cNvPr id="0" name=""/>
        <dsp:cNvSpPr/>
      </dsp:nvSpPr>
      <dsp:spPr>
        <a:xfrm>
          <a:off x="4828231" y="0"/>
          <a:ext cx="1494614" cy="50378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Query activity and session statistics</a:t>
          </a:r>
        </a:p>
      </dsp:txBody>
      <dsp:txXfrm>
        <a:off x="4828231" y="0"/>
        <a:ext cx="1494614" cy="1511365"/>
      </dsp:txXfrm>
    </dsp:sp>
    <dsp:sp modelId="{73173FAA-503D-4F84-89D9-D00766C4FE8E}">
      <dsp:nvSpPr>
        <dsp:cNvPr id="0" name=""/>
        <dsp:cNvSpPr/>
      </dsp:nvSpPr>
      <dsp:spPr>
        <a:xfrm>
          <a:off x="4977693" y="1511796"/>
          <a:ext cx="1195691" cy="989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Current and historical</a:t>
          </a:r>
        </a:p>
      </dsp:txBody>
      <dsp:txXfrm>
        <a:off x="5006682" y="1540785"/>
        <a:ext cx="1137713" cy="931764"/>
      </dsp:txXfrm>
    </dsp:sp>
    <dsp:sp modelId="{344A99C7-035E-4450-96A2-10EF13E4E8F1}">
      <dsp:nvSpPr>
        <dsp:cNvPr id="0" name=""/>
        <dsp:cNvSpPr/>
      </dsp:nvSpPr>
      <dsp:spPr>
        <a:xfrm>
          <a:off x="4977693" y="2653807"/>
          <a:ext cx="1195691" cy="9897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Blocking chains</a:t>
          </a:r>
        </a:p>
      </dsp:txBody>
      <dsp:txXfrm>
        <a:off x="5006682" y="2682796"/>
        <a:ext cx="1137713" cy="931764"/>
      </dsp:txXfrm>
    </dsp:sp>
    <dsp:sp modelId="{C3BE8266-BF45-4108-9799-D925E4BCA92F}">
      <dsp:nvSpPr>
        <dsp:cNvPr id="0" name=""/>
        <dsp:cNvSpPr/>
      </dsp:nvSpPr>
      <dsp:spPr>
        <a:xfrm>
          <a:off x="4977693" y="3795818"/>
          <a:ext cx="1195691" cy="9897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Session wait stats</a:t>
          </a:r>
        </a:p>
      </dsp:txBody>
      <dsp:txXfrm>
        <a:off x="5006682" y="3824807"/>
        <a:ext cx="1137713" cy="931764"/>
      </dsp:txXfrm>
    </dsp:sp>
    <dsp:sp modelId="{3DFF3369-0206-4462-8759-A1A2800293B1}">
      <dsp:nvSpPr>
        <dsp:cNvPr id="0" name=""/>
        <dsp:cNvSpPr/>
      </dsp:nvSpPr>
      <dsp:spPr>
        <a:xfrm>
          <a:off x="6434942" y="0"/>
          <a:ext cx="1494614" cy="50378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Table and index metadata</a:t>
          </a:r>
        </a:p>
      </dsp:txBody>
      <dsp:txXfrm>
        <a:off x="6434942" y="0"/>
        <a:ext cx="1494614" cy="1511365"/>
      </dsp:txXfrm>
    </dsp:sp>
    <dsp:sp modelId="{88A44E92-01A5-4233-A36C-675546C8951C}">
      <dsp:nvSpPr>
        <dsp:cNvPr id="0" name=""/>
        <dsp:cNvSpPr/>
      </dsp:nvSpPr>
      <dsp:spPr>
        <a:xfrm>
          <a:off x="6584403" y="1511796"/>
          <a:ext cx="1195691" cy="9897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Schema details</a:t>
          </a:r>
        </a:p>
      </dsp:txBody>
      <dsp:txXfrm>
        <a:off x="6613392" y="1540785"/>
        <a:ext cx="1137713" cy="931764"/>
      </dsp:txXfrm>
    </dsp:sp>
    <dsp:sp modelId="{CF0071BC-E19E-4FD4-81BF-CBE1DF622A2C}">
      <dsp:nvSpPr>
        <dsp:cNvPr id="0" name=""/>
        <dsp:cNvSpPr/>
      </dsp:nvSpPr>
      <dsp:spPr>
        <a:xfrm>
          <a:off x="6584403" y="2653807"/>
          <a:ext cx="1195691" cy="9897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Index usage</a:t>
          </a:r>
        </a:p>
      </dsp:txBody>
      <dsp:txXfrm>
        <a:off x="6613392" y="2682796"/>
        <a:ext cx="1137713" cy="931764"/>
      </dsp:txXfrm>
    </dsp:sp>
    <dsp:sp modelId="{A0F0E95C-9934-47C6-BEBB-984C459C087A}">
      <dsp:nvSpPr>
        <dsp:cNvPr id="0" name=""/>
        <dsp:cNvSpPr/>
      </dsp:nvSpPr>
      <dsp:spPr>
        <a:xfrm>
          <a:off x="6584403" y="3795818"/>
          <a:ext cx="1195691" cy="9897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Index suggestions</a:t>
          </a:r>
        </a:p>
      </dsp:txBody>
      <dsp:txXfrm>
        <a:off x="6613392" y="3824807"/>
        <a:ext cx="1137713" cy="931764"/>
      </dsp:txXfrm>
    </dsp:sp>
    <dsp:sp modelId="{8774A232-4813-4161-AE2F-32EB36BED9A4}">
      <dsp:nvSpPr>
        <dsp:cNvPr id="0" name=""/>
        <dsp:cNvSpPr/>
      </dsp:nvSpPr>
      <dsp:spPr>
        <a:xfrm>
          <a:off x="8041653" y="0"/>
          <a:ext cx="1494614" cy="50378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Backup and SQL Agent job history</a:t>
          </a:r>
        </a:p>
      </dsp:txBody>
      <dsp:txXfrm>
        <a:off x="8041653" y="0"/>
        <a:ext cx="1494614" cy="1511365"/>
      </dsp:txXfrm>
    </dsp:sp>
    <dsp:sp modelId="{5ADC87D0-C111-4BFA-A3CB-E5E9EAF0F38C}">
      <dsp:nvSpPr>
        <dsp:cNvPr id="0" name=""/>
        <dsp:cNvSpPr/>
      </dsp:nvSpPr>
      <dsp:spPr>
        <a:xfrm>
          <a:off x="8191114" y="1511796"/>
          <a:ext cx="1195691" cy="9897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Job state</a:t>
          </a:r>
        </a:p>
      </dsp:txBody>
      <dsp:txXfrm>
        <a:off x="8220103" y="1540785"/>
        <a:ext cx="1137713" cy="931764"/>
      </dsp:txXfrm>
    </dsp:sp>
    <dsp:sp modelId="{E79B3466-6F23-4C60-A1E2-5D57E7CE0CE8}">
      <dsp:nvSpPr>
        <dsp:cNvPr id="0" name=""/>
        <dsp:cNvSpPr/>
      </dsp:nvSpPr>
      <dsp:spPr>
        <a:xfrm>
          <a:off x="8191114" y="2653807"/>
          <a:ext cx="1195691" cy="9897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Job history</a:t>
          </a:r>
        </a:p>
      </dsp:txBody>
      <dsp:txXfrm>
        <a:off x="8220103" y="2682796"/>
        <a:ext cx="1137713" cy="931764"/>
      </dsp:txXfrm>
    </dsp:sp>
    <dsp:sp modelId="{FA21C0A2-96CD-4D79-BF50-A59B51932F98}">
      <dsp:nvSpPr>
        <dsp:cNvPr id="0" name=""/>
        <dsp:cNvSpPr/>
      </dsp:nvSpPr>
      <dsp:spPr>
        <a:xfrm>
          <a:off x="8191114" y="3795818"/>
          <a:ext cx="1195691" cy="9897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Backup history and statistics</a:t>
          </a:r>
        </a:p>
      </dsp:txBody>
      <dsp:txXfrm>
        <a:off x="8220103" y="3824807"/>
        <a:ext cx="1137713" cy="931764"/>
      </dsp:txXfrm>
    </dsp:sp>
    <dsp:sp modelId="{C54EA88A-2817-493A-8D85-7745B759D532}">
      <dsp:nvSpPr>
        <dsp:cNvPr id="0" name=""/>
        <dsp:cNvSpPr/>
      </dsp:nvSpPr>
      <dsp:spPr>
        <a:xfrm>
          <a:off x="9648364" y="0"/>
          <a:ext cx="1494614" cy="50378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Properties and configuration</a:t>
          </a:r>
        </a:p>
      </dsp:txBody>
      <dsp:txXfrm>
        <a:off x="9648364" y="0"/>
        <a:ext cx="1494614" cy="1511365"/>
      </dsp:txXfrm>
    </dsp:sp>
    <dsp:sp modelId="{A3104C16-5919-4620-9C9A-D92290F2A91B}">
      <dsp:nvSpPr>
        <dsp:cNvPr id="0" name=""/>
        <dsp:cNvSpPr/>
      </dsp:nvSpPr>
      <dsp:spPr>
        <a:xfrm>
          <a:off x="9797825" y="1512841"/>
          <a:ext cx="1195691" cy="151899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Detect configuration drift</a:t>
          </a:r>
        </a:p>
      </dsp:txBody>
      <dsp:txXfrm>
        <a:off x="9832846" y="1547862"/>
        <a:ext cx="1125649" cy="1448949"/>
      </dsp:txXfrm>
    </dsp:sp>
    <dsp:sp modelId="{5B08373D-DEBF-4321-9FDC-4EF6739A807E}">
      <dsp:nvSpPr>
        <dsp:cNvPr id="0" name=""/>
        <dsp:cNvSpPr/>
      </dsp:nvSpPr>
      <dsp:spPr>
        <a:xfrm>
          <a:off x="9797825" y="3265524"/>
          <a:ext cx="1195691" cy="151899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Find misconfigured servers and databases</a:t>
          </a:r>
        </a:p>
      </dsp:txBody>
      <dsp:txXfrm>
        <a:off x="9832846" y="3300545"/>
        <a:ext cx="1125649" cy="14489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DFB6E-A392-465E-902D-CAEDD4B130E7}">
      <dsp:nvSpPr>
        <dsp:cNvPr id="0" name=""/>
        <dsp:cNvSpPr/>
      </dsp:nvSpPr>
      <dsp:spPr>
        <a:xfrm>
          <a:off x="0" y="50365"/>
          <a:ext cx="11593286" cy="5896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Principles</a:t>
          </a:r>
        </a:p>
      </dsp:txBody>
      <dsp:txXfrm>
        <a:off x="28786" y="79151"/>
        <a:ext cx="11535714" cy="532107"/>
      </dsp:txXfrm>
    </dsp:sp>
    <dsp:sp modelId="{62BB0B9F-008B-42DD-B03E-F9B4B9B9ACD0}">
      <dsp:nvSpPr>
        <dsp:cNvPr id="0" name=""/>
        <dsp:cNvSpPr/>
      </dsp:nvSpPr>
      <dsp:spPr>
        <a:xfrm>
          <a:off x="0" y="640045"/>
          <a:ext cx="11593286" cy="99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0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900" kern="1200"/>
            <a:t>Customers fully control network connectivity and SQL permissions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900" kern="1200"/>
            <a:t>Require minimal access to customer databases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1900" kern="1200"/>
            <a:t>Validate that only the necessary access is granted</a:t>
          </a:r>
        </a:p>
      </dsp:txBody>
      <dsp:txXfrm>
        <a:off x="0" y="640045"/>
        <a:ext cx="11593286" cy="993600"/>
      </dsp:txXfrm>
    </dsp:sp>
    <dsp:sp modelId="{14E993A3-DB16-4A47-AE2A-BE90756EA2A3}">
      <dsp:nvSpPr>
        <dsp:cNvPr id="0" name=""/>
        <dsp:cNvSpPr/>
      </dsp:nvSpPr>
      <dsp:spPr>
        <a:xfrm>
          <a:off x="0" y="1633645"/>
          <a:ext cx="11593286" cy="5896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Private connectivity</a:t>
          </a:r>
        </a:p>
      </dsp:txBody>
      <dsp:txXfrm>
        <a:off x="28786" y="1662431"/>
        <a:ext cx="11535714" cy="532107"/>
      </dsp:txXfrm>
    </dsp:sp>
    <dsp:sp modelId="{9719DC26-75A5-4BC3-8F2C-1A93EDE49AF8}">
      <dsp:nvSpPr>
        <dsp:cNvPr id="0" name=""/>
        <dsp:cNvSpPr/>
      </dsp:nvSpPr>
      <dsp:spPr>
        <a:xfrm>
          <a:off x="0" y="2223325"/>
          <a:ext cx="11593286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0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Watcher uses managed private endpoints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Resource owner approves/rejects/deletes each private endpoint</a:t>
          </a:r>
        </a:p>
      </dsp:txBody>
      <dsp:txXfrm>
        <a:off x="0" y="2223325"/>
        <a:ext cx="11593286" cy="658260"/>
      </dsp:txXfrm>
    </dsp:sp>
    <dsp:sp modelId="{7FD1B27E-7913-453D-9079-68AD64BCD3F2}">
      <dsp:nvSpPr>
        <dsp:cNvPr id="0" name=""/>
        <dsp:cNvSpPr/>
      </dsp:nvSpPr>
      <dsp:spPr>
        <a:xfrm>
          <a:off x="0" y="2881585"/>
          <a:ext cx="11593286" cy="5896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SQL permissions</a:t>
          </a:r>
        </a:p>
      </dsp:txBody>
      <dsp:txXfrm>
        <a:off x="28786" y="2910371"/>
        <a:ext cx="11535714" cy="5321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7B097-E64E-45F3-8A7B-D39CDC934E3D}">
      <dsp:nvSpPr>
        <dsp:cNvPr id="0" name=""/>
        <dsp:cNvSpPr/>
      </dsp:nvSpPr>
      <dsp:spPr>
        <a:xfrm>
          <a:off x="420497" y="16532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Active sessions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Connections, sessions, requests</a:t>
          </a:r>
        </a:p>
      </dsp:txBody>
      <dsp:txXfrm>
        <a:off x="420497" y="165325"/>
        <a:ext cx="2548761" cy="796487"/>
      </dsp:txXfrm>
    </dsp:sp>
    <dsp:sp modelId="{476B5834-EDA2-458C-BB4F-2D9518E65B86}">
      <dsp:nvSpPr>
        <dsp:cNvPr id="0" name=""/>
        <dsp:cNvSpPr/>
      </dsp:nvSpPr>
      <dsp:spPr>
        <a:xfrm>
          <a:off x="314299" y="50277"/>
          <a:ext cx="557541" cy="836312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FA862-6E3C-4139-90E4-12AEBF0C0A75}">
      <dsp:nvSpPr>
        <dsp:cNvPr id="0" name=""/>
        <dsp:cNvSpPr/>
      </dsp:nvSpPr>
      <dsp:spPr>
        <a:xfrm>
          <a:off x="3190482" y="16532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Backup history</a:t>
          </a:r>
        </a:p>
      </dsp:txBody>
      <dsp:txXfrm>
        <a:off x="3190482" y="165325"/>
        <a:ext cx="2548761" cy="796487"/>
      </dsp:txXfrm>
    </dsp:sp>
    <dsp:sp modelId="{63968750-D046-494D-B8CF-C37C7337EB38}">
      <dsp:nvSpPr>
        <dsp:cNvPr id="0" name=""/>
        <dsp:cNvSpPr/>
      </dsp:nvSpPr>
      <dsp:spPr>
        <a:xfrm>
          <a:off x="3084284" y="50277"/>
          <a:ext cx="557541" cy="836312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2944A7-AEFB-4A70-9BDF-2AA0ED17F49D}">
      <dsp:nvSpPr>
        <dsp:cNvPr id="0" name=""/>
        <dsp:cNvSpPr/>
      </dsp:nvSpPr>
      <dsp:spPr>
        <a:xfrm>
          <a:off x="5960467" y="16532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CDC, change feed</a:t>
          </a:r>
        </a:p>
      </dsp:txBody>
      <dsp:txXfrm>
        <a:off x="5960467" y="165325"/>
        <a:ext cx="2548761" cy="796487"/>
      </dsp:txXfrm>
    </dsp:sp>
    <dsp:sp modelId="{AA04C76A-B7C5-4D99-B063-9E0D3AD70DA2}">
      <dsp:nvSpPr>
        <dsp:cNvPr id="0" name=""/>
        <dsp:cNvSpPr/>
      </dsp:nvSpPr>
      <dsp:spPr>
        <a:xfrm>
          <a:off x="5854269" y="50277"/>
          <a:ext cx="557541" cy="836312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E5BCD-05BB-4B16-B809-AE27E3EC981E}">
      <dsp:nvSpPr>
        <dsp:cNvPr id="0" name=""/>
        <dsp:cNvSpPr/>
      </dsp:nvSpPr>
      <dsp:spPr>
        <a:xfrm>
          <a:off x="8730452" y="16532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Geo-replication</a:t>
          </a:r>
        </a:p>
      </dsp:txBody>
      <dsp:txXfrm>
        <a:off x="8730452" y="165325"/>
        <a:ext cx="2548761" cy="796487"/>
      </dsp:txXfrm>
    </dsp:sp>
    <dsp:sp modelId="{CB9B6211-76C5-4E55-9A91-EE8CC2FE9F33}">
      <dsp:nvSpPr>
        <dsp:cNvPr id="0" name=""/>
        <dsp:cNvSpPr/>
      </dsp:nvSpPr>
      <dsp:spPr>
        <a:xfrm>
          <a:off x="8624254" y="50277"/>
          <a:ext cx="557541" cy="836312"/>
        </a:xfrm>
        <a:prstGeom prst="rect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C5CD4-0C4C-420A-A632-5AD4C3A55309}">
      <dsp:nvSpPr>
        <dsp:cNvPr id="0" name=""/>
        <dsp:cNvSpPr/>
      </dsp:nvSpPr>
      <dsp:spPr>
        <a:xfrm>
          <a:off x="420497" y="116801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Indexes</a:t>
          </a:r>
          <a:br>
            <a:rPr lang="en-US" sz="1600" kern="1200"/>
          </a:br>
          <a:r>
            <a:rPr lang="en-US" sz="1050" kern="1200"/>
            <a:t>Metadata, operational stats</a:t>
          </a:r>
        </a:p>
      </dsp:txBody>
      <dsp:txXfrm>
        <a:off x="420497" y="1168015"/>
        <a:ext cx="2548761" cy="796487"/>
      </dsp:txXfrm>
    </dsp:sp>
    <dsp:sp modelId="{EEB18447-C694-4342-9E3E-9CD5757B4A65}">
      <dsp:nvSpPr>
        <dsp:cNvPr id="0" name=""/>
        <dsp:cNvSpPr/>
      </dsp:nvSpPr>
      <dsp:spPr>
        <a:xfrm>
          <a:off x="314299" y="1052967"/>
          <a:ext cx="557541" cy="836312"/>
        </a:xfrm>
        <a:prstGeom prst="rect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4DF7A-4D2A-4AFC-99CD-1ABC67C1CED7}">
      <dsp:nvSpPr>
        <dsp:cNvPr id="0" name=""/>
        <dsp:cNvSpPr/>
      </dsp:nvSpPr>
      <dsp:spPr>
        <a:xfrm>
          <a:off x="3190482" y="116801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Memory utilization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Memory clerks, out-of-memory events</a:t>
          </a:r>
        </a:p>
      </dsp:txBody>
      <dsp:txXfrm>
        <a:off x="3190482" y="1168015"/>
        <a:ext cx="2548761" cy="796487"/>
      </dsp:txXfrm>
    </dsp:sp>
    <dsp:sp modelId="{1E40DD29-7454-4A85-98BD-938118AD3398}">
      <dsp:nvSpPr>
        <dsp:cNvPr id="0" name=""/>
        <dsp:cNvSpPr/>
      </dsp:nvSpPr>
      <dsp:spPr>
        <a:xfrm>
          <a:off x="3084284" y="1052967"/>
          <a:ext cx="557541" cy="836312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1B94E-5180-4664-A256-27888C06AA60}">
      <dsp:nvSpPr>
        <dsp:cNvPr id="0" name=""/>
        <dsp:cNvSpPr/>
      </dsp:nvSpPr>
      <dsp:spPr>
        <a:xfrm>
          <a:off x="5960467" y="116801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Missing indexes</a:t>
          </a:r>
        </a:p>
      </dsp:txBody>
      <dsp:txXfrm>
        <a:off x="5960467" y="1168015"/>
        <a:ext cx="2548761" cy="796487"/>
      </dsp:txXfrm>
    </dsp:sp>
    <dsp:sp modelId="{09F9ABEB-DE2D-49E6-B831-825A46E99AE4}">
      <dsp:nvSpPr>
        <dsp:cNvPr id="0" name=""/>
        <dsp:cNvSpPr/>
      </dsp:nvSpPr>
      <dsp:spPr>
        <a:xfrm>
          <a:off x="5854269" y="1052967"/>
          <a:ext cx="557541" cy="836312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14858-3892-4484-B683-59AE74EC39ED}">
      <dsp:nvSpPr>
        <dsp:cNvPr id="0" name=""/>
        <dsp:cNvSpPr/>
      </dsp:nvSpPr>
      <dsp:spPr>
        <a:xfrm>
          <a:off x="8730452" y="116801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 connectivity</a:t>
          </a:r>
        </a:p>
      </dsp:txBody>
      <dsp:txXfrm>
        <a:off x="8730452" y="1168015"/>
        <a:ext cx="2548761" cy="796487"/>
      </dsp:txXfrm>
    </dsp:sp>
    <dsp:sp modelId="{596EB7C9-6783-462F-960B-9800DD46F4E7}">
      <dsp:nvSpPr>
        <dsp:cNvPr id="0" name=""/>
        <dsp:cNvSpPr/>
      </dsp:nvSpPr>
      <dsp:spPr>
        <a:xfrm>
          <a:off x="8624254" y="1052967"/>
          <a:ext cx="557541" cy="836312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D07A4-3A63-4933-81FC-AB1FABD13CD7}">
      <dsp:nvSpPr>
        <dsp:cNvPr id="0" name=""/>
        <dsp:cNvSpPr/>
      </dsp:nvSpPr>
      <dsp:spPr>
        <a:xfrm>
          <a:off x="420497" y="217070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Performance counters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200+ in total</a:t>
          </a:r>
        </a:p>
      </dsp:txBody>
      <dsp:txXfrm>
        <a:off x="420497" y="2170705"/>
        <a:ext cx="2548761" cy="796487"/>
      </dsp:txXfrm>
    </dsp:sp>
    <dsp:sp modelId="{A93666FF-E9C2-45AF-A929-A43839B0DE74}">
      <dsp:nvSpPr>
        <dsp:cNvPr id="0" name=""/>
        <dsp:cNvSpPr/>
      </dsp:nvSpPr>
      <dsp:spPr>
        <a:xfrm>
          <a:off x="314299" y="2055656"/>
          <a:ext cx="557541" cy="836312"/>
        </a:xfrm>
        <a:prstGeom prst="rect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38700-DE21-44E8-8AF5-6B6703449978}">
      <dsp:nvSpPr>
        <dsp:cNvPr id="0" name=""/>
        <dsp:cNvSpPr/>
      </dsp:nvSpPr>
      <dsp:spPr>
        <a:xfrm>
          <a:off x="3190482" y="217070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Query Store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Query runtime statistics and wait categories</a:t>
          </a:r>
          <a:endParaRPr lang="en-US" sz="1200" kern="1200"/>
        </a:p>
      </dsp:txBody>
      <dsp:txXfrm>
        <a:off x="3190482" y="2170705"/>
        <a:ext cx="2548761" cy="796487"/>
      </dsp:txXfrm>
    </dsp:sp>
    <dsp:sp modelId="{902ED08C-B816-43E1-9009-7408525D82AE}">
      <dsp:nvSpPr>
        <dsp:cNvPr id="0" name=""/>
        <dsp:cNvSpPr/>
      </dsp:nvSpPr>
      <dsp:spPr>
        <a:xfrm>
          <a:off x="3084284" y="2055656"/>
          <a:ext cx="557541" cy="836312"/>
        </a:xfrm>
        <a:prstGeom prst="rect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CADD1-CC26-46C5-8ED5-44AB5C1281ED}">
      <dsp:nvSpPr>
        <dsp:cNvPr id="0" name=""/>
        <dsp:cNvSpPr/>
      </dsp:nvSpPr>
      <dsp:spPr>
        <a:xfrm>
          <a:off x="5960467" y="217070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Replica health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Availability groups, secondary replicas</a:t>
          </a:r>
        </a:p>
      </dsp:txBody>
      <dsp:txXfrm>
        <a:off x="5960467" y="2170705"/>
        <a:ext cx="2548761" cy="796487"/>
      </dsp:txXfrm>
    </dsp:sp>
    <dsp:sp modelId="{C3A3F6F9-E0D9-42B0-9BE1-B74CF480AB60}">
      <dsp:nvSpPr>
        <dsp:cNvPr id="0" name=""/>
        <dsp:cNvSpPr/>
      </dsp:nvSpPr>
      <dsp:spPr>
        <a:xfrm>
          <a:off x="5854269" y="2055656"/>
          <a:ext cx="557541" cy="836312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CB484-8994-4EBE-9A33-229444F21A28}">
      <dsp:nvSpPr>
        <dsp:cNvPr id="0" name=""/>
        <dsp:cNvSpPr/>
      </dsp:nvSpPr>
      <dsp:spPr>
        <a:xfrm>
          <a:off x="8730452" y="2170705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Resource utilization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CPU, Data IO, Log IO, workers, …</a:t>
          </a:r>
        </a:p>
      </dsp:txBody>
      <dsp:txXfrm>
        <a:off x="8730452" y="2170705"/>
        <a:ext cx="2548761" cy="796487"/>
      </dsp:txXfrm>
    </dsp:sp>
    <dsp:sp modelId="{49CE3824-2E7B-4269-BC66-A849F66E2FD0}">
      <dsp:nvSpPr>
        <dsp:cNvPr id="0" name=""/>
        <dsp:cNvSpPr/>
      </dsp:nvSpPr>
      <dsp:spPr>
        <a:xfrm>
          <a:off x="8624254" y="2055656"/>
          <a:ext cx="557541" cy="836312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BDE42-E0CD-4F39-B43D-FED887351D6B}">
      <dsp:nvSpPr>
        <dsp:cNvPr id="0" name=""/>
        <dsp:cNvSpPr/>
      </dsp:nvSpPr>
      <dsp:spPr>
        <a:xfrm>
          <a:off x="420497" y="3173394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Properties and configuration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Server and database level</a:t>
          </a:r>
        </a:p>
      </dsp:txBody>
      <dsp:txXfrm>
        <a:off x="420497" y="3173394"/>
        <a:ext cx="2548761" cy="796487"/>
      </dsp:txXfrm>
    </dsp:sp>
    <dsp:sp modelId="{02AD9BA4-8BAA-44DE-B588-665BDE0FB470}">
      <dsp:nvSpPr>
        <dsp:cNvPr id="0" name=""/>
        <dsp:cNvSpPr/>
      </dsp:nvSpPr>
      <dsp:spPr>
        <a:xfrm>
          <a:off x="314299" y="3058346"/>
          <a:ext cx="557541" cy="836312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E65FA-84B4-4245-950A-0F9268A5BC2F}">
      <dsp:nvSpPr>
        <dsp:cNvPr id="0" name=""/>
        <dsp:cNvSpPr/>
      </dsp:nvSpPr>
      <dsp:spPr>
        <a:xfrm>
          <a:off x="3190482" y="3173394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Session statistics</a:t>
          </a:r>
        </a:p>
      </dsp:txBody>
      <dsp:txXfrm>
        <a:off x="3190482" y="3173394"/>
        <a:ext cx="2548761" cy="796487"/>
      </dsp:txXfrm>
    </dsp:sp>
    <dsp:sp modelId="{04A198BD-BC41-4A5C-B4EA-6A868020AFD1}">
      <dsp:nvSpPr>
        <dsp:cNvPr id="0" name=""/>
        <dsp:cNvSpPr/>
      </dsp:nvSpPr>
      <dsp:spPr>
        <a:xfrm>
          <a:off x="3084284" y="3058346"/>
          <a:ext cx="557541" cy="836312"/>
        </a:xfrm>
        <a:prstGeom prst="rect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49A17-3847-4F20-8129-E54A8FAEF388}">
      <dsp:nvSpPr>
        <dsp:cNvPr id="0" name=""/>
        <dsp:cNvSpPr/>
      </dsp:nvSpPr>
      <dsp:spPr>
        <a:xfrm>
          <a:off x="5960467" y="3173394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SQL Agent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Job state and history</a:t>
          </a:r>
          <a:endParaRPr lang="en-US" sz="1400" kern="1200"/>
        </a:p>
      </dsp:txBody>
      <dsp:txXfrm>
        <a:off x="5960467" y="3173394"/>
        <a:ext cx="2548761" cy="796487"/>
      </dsp:txXfrm>
    </dsp:sp>
    <dsp:sp modelId="{6D3A29F4-87A8-483F-804A-5C8887D47E7F}">
      <dsp:nvSpPr>
        <dsp:cNvPr id="0" name=""/>
        <dsp:cNvSpPr/>
      </dsp:nvSpPr>
      <dsp:spPr>
        <a:xfrm>
          <a:off x="5854269" y="3058346"/>
          <a:ext cx="557541" cy="836312"/>
        </a:xfrm>
        <a:prstGeom prst="rect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56D32-CC78-46C5-9AF4-E5AC5EF2865D}">
      <dsp:nvSpPr>
        <dsp:cNvPr id="0" name=""/>
        <dsp:cNvSpPr/>
      </dsp:nvSpPr>
      <dsp:spPr>
        <a:xfrm>
          <a:off x="8730452" y="3173394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Storage IO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IOPS, throughput, latency</a:t>
          </a:r>
        </a:p>
      </dsp:txBody>
      <dsp:txXfrm>
        <a:off x="8730452" y="3173394"/>
        <a:ext cx="2548761" cy="796487"/>
      </dsp:txXfrm>
    </dsp:sp>
    <dsp:sp modelId="{3BD22743-E887-4C37-9F30-9AE1494A0D12}">
      <dsp:nvSpPr>
        <dsp:cNvPr id="0" name=""/>
        <dsp:cNvSpPr/>
      </dsp:nvSpPr>
      <dsp:spPr>
        <a:xfrm>
          <a:off x="8624254" y="3058346"/>
          <a:ext cx="557541" cy="836312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BBDC7-0349-4605-90EC-AA8EF3E898B4}">
      <dsp:nvSpPr>
        <dsp:cNvPr id="0" name=""/>
        <dsp:cNvSpPr/>
      </dsp:nvSpPr>
      <dsp:spPr>
        <a:xfrm>
          <a:off x="420497" y="4176084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Storage utilization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Volume and database file level</a:t>
          </a:r>
        </a:p>
      </dsp:txBody>
      <dsp:txXfrm>
        <a:off x="420497" y="4176084"/>
        <a:ext cx="2548761" cy="796487"/>
      </dsp:txXfrm>
    </dsp:sp>
    <dsp:sp modelId="{17BD2DF7-7A80-4B7A-8FF2-581787E2DFBE}">
      <dsp:nvSpPr>
        <dsp:cNvPr id="0" name=""/>
        <dsp:cNvSpPr/>
      </dsp:nvSpPr>
      <dsp:spPr>
        <a:xfrm>
          <a:off x="314299" y="4061036"/>
          <a:ext cx="557541" cy="836312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B2AE4-76D1-4EB8-A48A-33FFD93BEBA8}">
      <dsp:nvSpPr>
        <dsp:cNvPr id="0" name=""/>
        <dsp:cNvSpPr/>
      </dsp:nvSpPr>
      <dsp:spPr>
        <a:xfrm>
          <a:off x="3190482" y="4176084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Tables</a:t>
          </a:r>
          <a:br>
            <a:rPr lang="en-US" sz="1400" kern="1200"/>
          </a:br>
          <a:r>
            <a:rPr lang="en-US" sz="1100" kern="1200"/>
            <a:t>Metadata, schema, size</a:t>
          </a:r>
        </a:p>
      </dsp:txBody>
      <dsp:txXfrm>
        <a:off x="3190482" y="4176084"/>
        <a:ext cx="2548761" cy="796487"/>
      </dsp:txXfrm>
    </dsp:sp>
    <dsp:sp modelId="{80093548-6E9B-47F6-B0AD-94F797842D38}">
      <dsp:nvSpPr>
        <dsp:cNvPr id="0" name=""/>
        <dsp:cNvSpPr/>
      </dsp:nvSpPr>
      <dsp:spPr>
        <a:xfrm>
          <a:off x="3084284" y="4061036"/>
          <a:ext cx="557541" cy="836312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EBFFB-A2C6-49D0-B261-BF4BFEBEFBF6}">
      <dsp:nvSpPr>
        <dsp:cNvPr id="0" name=""/>
        <dsp:cNvSpPr/>
      </dsp:nvSpPr>
      <dsp:spPr>
        <a:xfrm>
          <a:off x="5960467" y="4176084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Wait statistics</a:t>
          </a:r>
        </a:p>
      </dsp:txBody>
      <dsp:txXfrm>
        <a:off x="5960467" y="4176084"/>
        <a:ext cx="2548761" cy="796487"/>
      </dsp:txXfrm>
    </dsp:sp>
    <dsp:sp modelId="{4617C4A4-BA2D-4611-A5A9-37497E09CB58}">
      <dsp:nvSpPr>
        <dsp:cNvPr id="0" name=""/>
        <dsp:cNvSpPr/>
      </dsp:nvSpPr>
      <dsp:spPr>
        <a:xfrm>
          <a:off x="5854269" y="4061036"/>
          <a:ext cx="557541" cy="836312"/>
        </a:xfrm>
        <a:prstGeom prst="rect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C2B66-1959-4832-99AA-166CEE8FDAC2}">
      <dsp:nvSpPr>
        <dsp:cNvPr id="0" name=""/>
        <dsp:cNvSpPr/>
      </dsp:nvSpPr>
      <dsp:spPr>
        <a:xfrm>
          <a:off x="8730452" y="4176084"/>
          <a:ext cx="2548761" cy="7964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488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… and more to come</a:t>
          </a:r>
        </a:p>
      </dsp:txBody>
      <dsp:txXfrm>
        <a:off x="8730452" y="4176084"/>
        <a:ext cx="2548761" cy="796487"/>
      </dsp:txXfrm>
    </dsp:sp>
    <dsp:sp modelId="{CFF26878-8085-46C8-8870-BDD8A98BBAD6}">
      <dsp:nvSpPr>
        <dsp:cNvPr id="0" name=""/>
        <dsp:cNvSpPr/>
      </dsp:nvSpPr>
      <dsp:spPr>
        <a:xfrm>
          <a:off x="8624254" y="4061036"/>
          <a:ext cx="557541" cy="836312"/>
        </a:xfrm>
        <a:prstGeom prst="rect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BD0D5-C741-4174-9A86-7AA0ECC96A13}">
      <dsp:nvSpPr>
        <dsp:cNvPr id="0" name=""/>
        <dsp:cNvSpPr/>
      </dsp:nvSpPr>
      <dsp:spPr>
        <a:xfrm>
          <a:off x="0" y="366544"/>
          <a:ext cx="11593513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785" tIns="333248" rIns="89978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 single Kusto database can support thousands of SQL monitoring targets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Vertical and horizontal scaling, manual scale or auto-scale, pause/resume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Configurable data retention per database and per 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Time-proven as a telemetry data store</a:t>
          </a:r>
        </a:p>
      </dsp:txBody>
      <dsp:txXfrm>
        <a:off x="0" y="366544"/>
        <a:ext cx="11593513" cy="1461600"/>
      </dsp:txXfrm>
    </dsp:sp>
    <dsp:sp modelId="{D65FD300-7F1F-4280-BD48-8614FD68DE7F}">
      <dsp:nvSpPr>
        <dsp:cNvPr id="0" name=""/>
        <dsp:cNvSpPr/>
      </dsp:nvSpPr>
      <dsp:spPr>
        <a:xfrm>
          <a:off x="579675" y="130384"/>
          <a:ext cx="8115459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745" tIns="0" rIns="30674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Highly scalable</a:t>
          </a:r>
        </a:p>
      </dsp:txBody>
      <dsp:txXfrm>
        <a:off x="602732" y="153441"/>
        <a:ext cx="8069345" cy="426206"/>
      </dsp:txXfrm>
    </dsp:sp>
    <dsp:sp modelId="{1A7B54AE-1A64-4BB9-AC3A-A7BB70F09C6E}">
      <dsp:nvSpPr>
        <dsp:cNvPr id="0" name=""/>
        <dsp:cNvSpPr/>
      </dsp:nvSpPr>
      <dsp:spPr>
        <a:xfrm>
          <a:off x="0" y="2150705"/>
          <a:ext cx="11593513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785" tIns="333248" rIns="89978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Powerful KQL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Columnstore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Streaming ingestion for low latency</a:t>
          </a:r>
        </a:p>
      </dsp:txBody>
      <dsp:txXfrm>
        <a:off x="0" y="2150705"/>
        <a:ext cx="11593513" cy="1209600"/>
      </dsp:txXfrm>
    </dsp:sp>
    <dsp:sp modelId="{688766D6-ED20-4137-A4FA-692DD9368F4B}">
      <dsp:nvSpPr>
        <dsp:cNvPr id="0" name=""/>
        <dsp:cNvSpPr/>
      </dsp:nvSpPr>
      <dsp:spPr>
        <a:xfrm>
          <a:off x="579675" y="1914545"/>
          <a:ext cx="8115459" cy="4723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745" tIns="0" rIns="30674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Optimized for time-series data and analytics</a:t>
          </a:r>
        </a:p>
      </dsp:txBody>
      <dsp:txXfrm>
        <a:off x="602732" y="1937602"/>
        <a:ext cx="8069345" cy="426206"/>
      </dsp:txXfrm>
    </dsp:sp>
    <dsp:sp modelId="{976DD985-CACC-4DF3-BB84-3F6E4866A80C}">
      <dsp:nvSpPr>
        <dsp:cNvPr id="0" name=""/>
        <dsp:cNvSpPr/>
      </dsp:nvSpPr>
      <dsp:spPr>
        <a:xfrm>
          <a:off x="0" y="3682865"/>
          <a:ext cx="11593513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785" tIns="333248" rIns="89978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Uses relational database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Has T-SQL support at protocol level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Can offload data to a SQL database or Azure storage on a schedule</a:t>
          </a:r>
        </a:p>
      </dsp:txBody>
      <dsp:txXfrm>
        <a:off x="0" y="3682865"/>
        <a:ext cx="11593513" cy="1209600"/>
      </dsp:txXfrm>
    </dsp:sp>
    <dsp:sp modelId="{F4F76279-8B86-4FDD-BDB6-0AE3654C961D}">
      <dsp:nvSpPr>
        <dsp:cNvPr id="0" name=""/>
        <dsp:cNvSpPr/>
      </dsp:nvSpPr>
      <dsp:spPr>
        <a:xfrm>
          <a:off x="579675" y="3446705"/>
          <a:ext cx="8115459" cy="4723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745" tIns="0" rIns="30674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Short learning curve for SQL professionals</a:t>
          </a:r>
        </a:p>
      </dsp:txBody>
      <dsp:txXfrm>
        <a:off x="602732" y="3469762"/>
        <a:ext cx="8069345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5AADF-A938-4A39-957D-36D1C70AE714}">
      <dsp:nvSpPr>
        <dsp:cNvPr id="0" name=""/>
        <dsp:cNvSpPr/>
      </dsp:nvSpPr>
      <dsp:spPr>
        <a:xfrm>
          <a:off x="0" y="337925"/>
          <a:ext cx="1159351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785" tIns="437388" rIns="89978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Watchers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Dashboards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No per instance/database/elastic pool/user cost</a:t>
          </a:r>
        </a:p>
      </dsp:txBody>
      <dsp:txXfrm>
        <a:off x="0" y="337925"/>
        <a:ext cx="11593513" cy="1587600"/>
      </dsp:txXfrm>
    </dsp:sp>
    <dsp:sp modelId="{0BA378C9-7A0F-4BEF-8702-17BAE790A108}">
      <dsp:nvSpPr>
        <dsp:cNvPr id="0" name=""/>
        <dsp:cNvSpPr/>
      </dsp:nvSpPr>
      <dsp:spPr>
        <a:xfrm>
          <a:off x="579675" y="27964"/>
          <a:ext cx="8115459" cy="619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745" tIns="0" rIns="30674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Free</a:t>
          </a:r>
        </a:p>
      </dsp:txBody>
      <dsp:txXfrm>
        <a:off x="609937" y="58226"/>
        <a:ext cx="8054935" cy="559396"/>
      </dsp:txXfrm>
    </dsp:sp>
    <dsp:sp modelId="{35291642-28A4-4FD0-B4DB-A8058FB46B74}">
      <dsp:nvSpPr>
        <dsp:cNvPr id="0" name=""/>
        <dsp:cNvSpPr/>
      </dsp:nvSpPr>
      <dsp:spPr>
        <a:xfrm>
          <a:off x="0" y="2348885"/>
          <a:ext cx="11593513" cy="264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4117163"/>
              <a:satOff val="24712"/>
              <a:lumOff val="188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785" tIns="437388" rIns="89978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Azure Data Explorer compute and storage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Can use an existing cluster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Can use the </a:t>
          </a:r>
          <a:r>
            <a:rPr lang="en-US" sz="2100" kern="1200">
              <a:hlinkClick xmlns:r="http://schemas.openxmlformats.org/officeDocument/2006/relationships" r:id="rId1"/>
            </a:rPr>
            <a:t>free cluster</a:t>
          </a:r>
          <a:r>
            <a:rPr lang="en-US" sz="2100" kern="1200"/>
            <a:t> for evaluations and POCs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Or use </a:t>
          </a:r>
          <a:r>
            <a:rPr lang="en-US" sz="2100" kern="1200">
              <a:hlinkClick xmlns:r="http://schemas.openxmlformats.org/officeDocument/2006/relationships" r:id="rId2"/>
            </a:rPr>
            <a:t>Real-Time Analytics</a:t>
          </a:r>
          <a:r>
            <a:rPr lang="en-US" sz="2100" kern="1200"/>
            <a:t> in Microsoft Fabric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Key Vault, if used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Azure network bandwidth for cross-region monitoring</a:t>
          </a:r>
        </a:p>
      </dsp:txBody>
      <dsp:txXfrm>
        <a:off x="0" y="2348885"/>
        <a:ext cx="11593513" cy="2646000"/>
      </dsp:txXfrm>
    </dsp:sp>
    <dsp:sp modelId="{0419987B-5302-420F-9503-6D6797F36951}">
      <dsp:nvSpPr>
        <dsp:cNvPr id="0" name=""/>
        <dsp:cNvSpPr/>
      </dsp:nvSpPr>
      <dsp:spPr>
        <a:xfrm>
          <a:off x="579675" y="2038925"/>
          <a:ext cx="8115459" cy="619920"/>
        </a:xfrm>
        <a:prstGeom prst="roundRect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745" tIns="0" rIns="30674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Paid</a:t>
          </a:r>
        </a:p>
      </dsp:txBody>
      <dsp:txXfrm>
        <a:off x="609937" y="2069187"/>
        <a:ext cx="8054935" cy="55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FF7E3-FE51-4D55-B9E5-D953E2900346}">
      <dsp:nvSpPr>
        <dsp:cNvPr id="0" name=""/>
        <dsp:cNvSpPr/>
      </dsp:nvSpPr>
      <dsp:spPr>
        <a:xfrm>
          <a:off x="0" y="71008"/>
          <a:ext cx="11593286" cy="565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Alerts</a:t>
          </a:r>
        </a:p>
      </dsp:txBody>
      <dsp:txXfrm>
        <a:off x="27586" y="98594"/>
        <a:ext cx="11538114" cy="509938"/>
      </dsp:txXfrm>
    </dsp:sp>
    <dsp:sp modelId="{63E6A9C4-A943-4475-A6D2-DA286472C4F4}">
      <dsp:nvSpPr>
        <dsp:cNvPr id="0" name=""/>
        <dsp:cNvSpPr/>
      </dsp:nvSpPr>
      <dsp:spPr>
        <a:xfrm>
          <a:off x="0" y="702358"/>
          <a:ext cx="11593286" cy="565110"/>
        </a:xfrm>
        <a:prstGeom prst="roundRect">
          <a:avLst/>
        </a:prstGeom>
        <a:solidFill>
          <a:schemeClr val="accent3">
            <a:hueOff val="1029291"/>
            <a:satOff val="6178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Monitor SQL Server on Azure IaaS VM</a:t>
          </a:r>
        </a:p>
      </dsp:txBody>
      <dsp:txXfrm>
        <a:off x="27586" y="729944"/>
        <a:ext cx="11538114" cy="509938"/>
      </dsp:txXfrm>
    </dsp:sp>
    <dsp:sp modelId="{F8B3C41C-1231-495B-ABD1-3A9314507326}">
      <dsp:nvSpPr>
        <dsp:cNvPr id="0" name=""/>
        <dsp:cNvSpPr/>
      </dsp:nvSpPr>
      <dsp:spPr>
        <a:xfrm>
          <a:off x="0" y="1333708"/>
          <a:ext cx="11593286" cy="565110"/>
        </a:xfrm>
        <a:prstGeom prst="roundRect">
          <a:avLst/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Increase the number of SQL targets per watcher</a:t>
          </a:r>
          <a:endParaRPr lang="en-US" sz="2300" kern="1200" dirty="0"/>
        </a:p>
      </dsp:txBody>
      <dsp:txXfrm>
        <a:off x="27586" y="1361294"/>
        <a:ext cx="11538114" cy="509938"/>
      </dsp:txXfrm>
    </dsp:sp>
    <dsp:sp modelId="{A50AFEEB-9F98-4173-B2C2-24B334B229A5}">
      <dsp:nvSpPr>
        <dsp:cNvPr id="0" name=""/>
        <dsp:cNvSpPr/>
      </dsp:nvSpPr>
      <dsp:spPr>
        <a:xfrm>
          <a:off x="0" y="1965058"/>
          <a:ext cx="11593286" cy="565110"/>
        </a:xfrm>
        <a:prstGeom prst="roundRect">
          <a:avLst/>
        </a:prstGeom>
        <a:solidFill>
          <a:schemeClr val="accent3">
            <a:hueOff val="3087872"/>
            <a:satOff val="18534"/>
            <a:lumOff val="141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Improve manageability</a:t>
          </a:r>
        </a:p>
      </dsp:txBody>
      <dsp:txXfrm>
        <a:off x="27586" y="1992644"/>
        <a:ext cx="11538114" cy="509938"/>
      </dsp:txXfrm>
    </dsp:sp>
    <dsp:sp modelId="{F72AB299-0811-4741-8630-16A4DB9FBD04}">
      <dsp:nvSpPr>
        <dsp:cNvPr id="0" name=""/>
        <dsp:cNvSpPr/>
      </dsp:nvSpPr>
      <dsp:spPr>
        <a:xfrm>
          <a:off x="0" y="2530168"/>
          <a:ext cx="11593286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08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PowerShell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Azure CLI</a:t>
          </a:r>
        </a:p>
      </dsp:txBody>
      <dsp:txXfrm>
        <a:off x="0" y="2530168"/>
        <a:ext cx="11593286" cy="618930"/>
      </dsp:txXfrm>
    </dsp:sp>
    <dsp:sp modelId="{53708F8D-7523-4AB1-BFD0-5F291EB0B1DB}">
      <dsp:nvSpPr>
        <dsp:cNvPr id="0" name=""/>
        <dsp:cNvSpPr/>
      </dsp:nvSpPr>
      <dsp:spPr>
        <a:xfrm>
          <a:off x="0" y="3149098"/>
          <a:ext cx="11593286" cy="565110"/>
        </a:xfrm>
        <a:prstGeom prst="roundRect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Under consideration</a:t>
          </a:r>
        </a:p>
      </dsp:txBody>
      <dsp:txXfrm>
        <a:off x="27586" y="3176684"/>
        <a:ext cx="11538114" cy="509938"/>
      </dsp:txXfrm>
    </dsp:sp>
    <dsp:sp modelId="{15E6F39F-209C-4AE3-B3AB-3E086AAF82B1}">
      <dsp:nvSpPr>
        <dsp:cNvPr id="0" name=""/>
        <dsp:cNvSpPr/>
      </dsp:nvSpPr>
      <dsp:spPr>
        <a:xfrm>
          <a:off x="0" y="3714208"/>
          <a:ext cx="11593286" cy="1237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08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Configurable data collection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Large estates: monitor everything on a logical server, resource group, subscription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Extended event collection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…</a:t>
          </a:r>
        </a:p>
      </dsp:txBody>
      <dsp:txXfrm>
        <a:off x="0" y="3714208"/>
        <a:ext cx="11593286" cy="12378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C84A0-9C5F-4CA6-BF77-13C4A5FD3404}">
      <dsp:nvSpPr>
        <dsp:cNvPr id="0" name=""/>
        <dsp:cNvSpPr/>
      </dsp:nvSpPr>
      <dsp:spPr>
        <a:xfrm>
          <a:off x="752899" y="1205064"/>
          <a:ext cx="2988952" cy="2612720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0" tIns="41275" rIns="8255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✅</a:t>
          </a:r>
        </a:p>
      </dsp:txBody>
      <dsp:txXfrm>
        <a:off x="1500137" y="1596972"/>
        <a:ext cx="1457114" cy="1828904"/>
      </dsp:txXfrm>
    </dsp:sp>
    <dsp:sp modelId="{13F2774F-3EF0-427F-818A-79C9E6D97E85}">
      <dsp:nvSpPr>
        <dsp:cNvPr id="0" name=""/>
        <dsp:cNvSpPr/>
      </dsp:nvSpPr>
      <dsp:spPr>
        <a:xfrm>
          <a:off x="5660" y="1764186"/>
          <a:ext cx="1494476" cy="1494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Private preview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Q2 2023</a:t>
          </a:r>
        </a:p>
      </dsp:txBody>
      <dsp:txXfrm>
        <a:off x="224521" y="1983047"/>
        <a:ext cx="1056754" cy="1056754"/>
      </dsp:txXfrm>
    </dsp:sp>
    <dsp:sp modelId="{C2D247E9-96F7-48BD-8747-41BA63185306}">
      <dsp:nvSpPr>
        <dsp:cNvPr id="0" name=""/>
        <dsp:cNvSpPr/>
      </dsp:nvSpPr>
      <dsp:spPr>
        <a:xfrm>
          <a:off x="4675899" y="1205064"/>
          <a:ext cx="2988952" cy="2612720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0" tIns="41275" rIns="8255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✅</a:t>
          </a:r>
        </a:p>
      </dsp:txBody>
      <dsp:txXfrm>
        <a:off x="5423137" y="1596972"/>
        <a:ext cx="1457114" cy="1828904"/>
      </dsp:txXfrm>
    </dsp:sp>
    <dsp:sp modelId="{C48185FF-7F29-46A0-BC56-26140EE0CC30}">
      <dsp:nvSpPr>
        <dsp:cNvPr id="0" name=""/>
        <dsp:cNvSpPr/>
      </dsp:nvSpPr>
      <dsp:spPr>
        <a:xfrm>
          <a:off x="3928661" y="1764186"/>
          <a:ext cx="1494476" cy="1494476"/>
        </a:xfrm>
        <a:prstGeom prst="ellipse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Public preview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Q1 2024</a:t>
          </a:r>
        </a:p>
      </dsp:txBody>
      <dsp:txXfrm>
        <a:off x="4147522" y="1983047"/>
        <a:ext cx="1056754" cy="1056754"/>
      </dsp:txXfrm>
    </dsp:sp>
    <dsp:sp modelId="{ADABC471-370D-4A39-A20B-4D7C2326E2B5}">
      <dsp:nvSpPr>
        <dsp:cNvPr id="0" name=""/>
        <dsp:cNvSpPr/>
      </dsp:nvSpPr>
      <dsp:spPr>
        <a:xfrm>
          <a:off x="8598899" y="1205064"/>
          <a:ext cx="2988952" cy="2612720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346137" y="1596972"/>
        <a:ext cx="1457114" cy="1828904"/>
      </dsp:txXfrm>
    </dsp:sp>
    <dsp:sp modelId="{F29446A6-F9C0-4477-99F9-C68D032617FB}">
      <dsp:nvSpPr>
        <dsp:cNvPr id="0" name=""/>
        <dsp:cNvSpPr/>
      </dsp:nvSpPr>
      <dsp:spPr>
        <a:xfrm>
          <a:off x="7851661" y="1764186"/>
          <a:ext cx="1494476" cy="1494476"/>
        </a:xfrm>
        <a:prstGeom prst="ellips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GA</a:t>
          </a:r>
          <a:br>
            <a:rPr lang="en-US" sz="1900" kern="1200"/>
          </a:br>
          <a:br>
            <a:rPr lang="en-US" sz="1900" kern="1200"/>
          </a:br>
          <a:r>
            <a:rPr lang="en-US" sz="1900" kern="1200"/>
            <a:t>Q4 2024*</a:t>
          </a:r>
        </a:p>
      </dsp:txBody>
      <dsp:txXfrm>
        <a:off x="8070522" y="1983047"/>
        <a:ext cx="1056754" cy="10567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94F85-9A19-43CA-AA34-9B66C7BFE46F}">
      <dsp:nvSpPr>
        <dsp:cNvPr id="0" name=""/>
        <dsp:cNvSpPr/>
      </dsp:nvSpPr>
      <dsp:spPr>
        <a:xfrm>
          <a:off x="0" y="0"/>
          <a:ext cx="11593286" cy="239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768" tIns="395732" rIns="89976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1900" kern="1200">
              <a:hlinkClick xmlns:r="http://schemas.openxmlformats.org/officeDocument/2006/relationships" r:id="rId1"/>
            </a:rPr>
            <a:t>Overview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1900" kern="1200" err="1">
              <a:hlinkClick xmlns:r="http://schemas.openxmlformats.org/officeDocument/2006/relationships" r:id="rId2"/>
            </a:rPr>
            <a:t>Quickstart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1900" kern="1200">
              <a:hlinkClick xmlns:r="http://schemas.openxmlformats.org/officeDocument/2006/relationships" r:id="rId3"/>
            </a:rPr>
            <a:t>Create and configure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1900" kern="1200">
              <a:hlinkClick xmlns:r="http://schemas.openxmlformats.org/officeDocument/2006/relationships" r:id="rId4"/>
            </a:rPr>
            <a:t>Data collection and datasets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1900" kern="1200">
              <a:hlinkClick xmlns:r="http://schemas.openxmlformats.org/officeDocument/2006/relationships" r:id="rId5"/>
            </a:rPr>
            <a:t>Analyze monitoring data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Arial" panose="020B0604020202020204" pitchFamily="34" charset="0"/>
            <a:buChar char="•"/>
          </a:pPr>
          <a:r>
            <a:rPr lang="en-US" sz="1900" kern="1200">
              <a:hlinkClick xmlns:r="http://schemas.openxmlformats.org/officeDocument/2006/relationships" r:id="rId6"/>
            </a:rPr>
            <a:t>FAQ</a:t>
          </a:r>
          <a:endParaRPr lang="en-US" sz="1900" kern="1200"/>
        </a:p>
      </dsp:txBody>
      <dsp:txXfrm>
        <a:off x="0" y="0"/>
        <a:ext cx="11593286" cy="2394000"/>
      </dsp:txXfrm>
    </dsp:sp>
    <dsp:sp modelId="{2CE63EFA-C698-4615-BD2F-09B510700785}">
      <dsp:nvSpPr>
        <dsp:cNvPr id="0" name=""/>
        <dsp:cNvSpPr/>
      </dsp:nvSpPr>
      <dsp:spPr>
        <a:xfrm>
          <a:off x="579664" y="73276"/>
          <a:ext cx="811530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739" tIns="0" rIns="3067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Documentation - aka.ms/dbwatcher</a:t>
          </a:r>
          <a:endParaRPr lang="en-US" sz="1900" kern="1200" dirty="0"/>
        </a:p>
      </dsp:txBody>
      <dsp:txXfrm>
        <a:off x="607044" y="100656"/>
        <a:ext cx="8060540" cy="506120"/>
      </dsp:txXfrm>
    </dsp:sp>
    <dsp:sp modelId="{D5B21AE5-1D8C-4B3C-9ADA-ADBB050DFE67}">
      <dsp:nvSpPr>
        <dsp:cNvPr id="0" name=""/>
        <dsp:cNvSpPr/>
      </dsp:nvSpPr>
      <dsp:spPr>
        <a:xfrm>
          <a:off x="0" y="3130756"/>
          <a:ext cx="11593286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768" tIns="395732" rIns="89976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/>
            <a:t>Post under the </a:t>
          </a:r>
          <a:r>
            <a:rPr lang="en-US" sz="1900" i="1" kern="1200"/>
            <a:t>Azure SQL </a:t>
          </a:r>
          <a:r>
            <a:rPr lang="en-US" sz="1900" i="0" kern="1200"/>
            <a:t>group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/>
            <a:t>Include </a:t>
          </a:r>
          <a:r>
            <a:rPr lang="en-US" sz="1900" i="1" kern="1200" err="1"/>
            <a:t>dbwatcher</a:t>
          </a:r>
          <a:r>
            <a:rPr lang="en-US" sz="1900" kern="1200"/>
            <a:t> in the title</a:t>
          </a:r>
        </a:p>
      </dsp:txBody>
      <dsp:txXfrm>
        <a:off x="0" y="3130756"/>
        <a:ext cx="11593286" cy="1107225"/>
      </dsp:txXfrm>
    </dsp:sp>
    <dsp:sp modelId="{6FCC2094-1301-4EF3-BE40-60118E76F907}">
      <dsp:nvSpPr>
        <dsp:cNvPr id="0" name=""/>
        <dsp:cNvSpPr/>
      </dsp:nvSpPr>
      <dsp:spPr>
        <a:xfrm>
          <a:off x="579664" y="2850316"/>
          <a:ext cx="8115300" cy="5608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739" tIns="0" rIns="3067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https://aka.ms/sqlfeedback</a:t>
          </a:r>
        </a:p>
      </dsp:txBody>
      <dsp:txXfrm>
        <a:off x="607044" y="2877696"/>
        <a:ext cx="8060540" cy="506120"/>
      </dsp:txXfrm>
    </dsp:sp>
    <dsp:sp modelId="{6CFB4549-3BAC-4CE8-9435-38FC2764832D}">
      <dsp:nvSpPr>
        <dsp:cNvPr id="0" name=""/>
        <dsp:cNvSpPr/>
      </dsp:nvSpPr>
      <dsp:spPr>
        <a:xfrm>
          <a:off x="0" y="4621021"/>
          <a:ext cx="11593286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768" tIns="395732" rIns="89976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dbwatcherfeedback@microsoft.com</a:t>
          </a:r>
        </a:p>
      </dsp:txBody>
      <dsp:txXfrm>
        <a:off x="0" y="4621021"/>
        <a:ext cx="11593286" cy="807975"/>
      </dsp:txXfrm>
    </dsp:sp>
    <dsp:sp modelId="{9CF2D7D8-860B-4ECD-B07A-D9B058BDE1B6}">
      <dsp:nvSpPr>
        <dsp:cNvPr id="0" name=""/>
        <dsp:cNvSpPr/>
      </dsp:nvSpPr>
      <dsp:spPr>
        <a:xfrm>
          <a:off x="579664" y="4340581"/>
          <a:ext cx="8115300" cy="5608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739" tIns="0" rIns="3067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Email</a:t>
          </a:r>
        </a:p>
      </dsp:txBody>
      <dsp:txXfrm>
        <a:off x="607044" y="4367961"/>
        <a:ext cx="806054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F71AD-59E4-49DD-9D6E-E36DFC1873F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B73C8-B617-4CD2-A67B-9CDB92C93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4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3/22/2024 10:40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09DCD-38B9-4CAA-A10D-406D26B5670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821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09DCD-38B9-4CAA-A10D-406D26B567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46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 b="1">
              <a:latin typeface="Segoe UI Light"/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3/22/2024 10:40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97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09DCD-38B9-4CAA-A10D-406D26B567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083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09DCD-38B9-4CAA-A10D-406D26B5670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459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09DCD-38B9-4CAA-A10D-406D26B5670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0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09DCD-38B9-4CAA-A10D-406D26B5670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043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09DCD-38B9-4CAA-A10D-406D26B5670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037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B73C8-B617-4CD2-A67B-9CDB92C935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48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35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B73C8-B617-4CD2-A67B-9CDB92C935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57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09DCD-38B9-4CAA-A10D-406D26B5670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303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 b="1">
              <a:latin typeface="Segoe UI Light"/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3/22/2024 10:40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576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 b="1">
              <a:latin typeface="Segoe UI Light"/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3/22/2024 10:40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11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B73C8-B617-4CD2-A67B-9CDB92C935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B73C8-B617-4CD2-A67B-9CDB92C935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EE02-CE9B-5891-216C-3FC0C4D6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E7872-2F02-A39C-70B3-C26656B84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5F406-AAA8-DD38-5B9E-76811EE2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A9563-3849-77D4-A879-FA50D8ECD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0AE10-D2AD-2519-AD78-6E2DF915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3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62E2-E5CB-C924-20BD-AEC62A0D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168FD-984D-FAB7-784D-2EDFCA30E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96FA1-C572-EE3C-1ADD-F2CD9E3C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41FB2-E018-641C-8BEB-0FB7B569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3166-C144-2618-3407-894F0B92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7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55404C-D57B-5642-9E18-740CB89AC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19403-CEBB-765A-BE7D-A5A09A828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06B52-96F1-4F8F-B796-3C9022EB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58C2F-5586-8EB6-1640-A46A626A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C1F01-4AA8-3744-3E5C-9D7C123B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89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846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0F32-91D5-FA4F-B634-F15D1C3D9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56388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8EB87-A1BB-4636-B6EC-DCE978CE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>
                    <a:alpha val="50000"/>
                  </a:srgbClr>
                </a:solidFill>
              </a:defRPr>
            </a:lvl1pPr>
          </a:lstStyle>
          <a:p>
            <a:r>
              <a:rPr lang="en-US"/>
              <a:t>Microsoft NDA applicable</a:t>
            </a:r>
          </a:p>
        </p:txBody>
      </p:sp>
      <p:pic>
        <p:nvPicPr>
          <p:cNvPr id="6" name="Microsoft Logo">
            <a:extLst>
              <a:ext uri="{FF2B5EF4-FFF2-40B4-BE49-F238E27FC236}">
                <a16:creationId xmlns:a16="http://schemas.microsoft.com/office/drawing/2014/main" id="{1F259E73-F459-36D4-95BE-30841901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77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Az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bg1"/>
                </a:solidFill>
                <a:latin typeface="+mj-l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65047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Azure Title Slide White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tx1"/>
                </a:solidFill>
                <a:latin typeface="+mj-lt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ff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1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ff-whi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8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E914-3909-BA19-8485-40A653431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28" y="201841"/>
            <a:ext cx="11593286" cy="718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2F2E4-A46C-3FEE-F2FB-AE5D9490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128" y="1153886"/>
            <a:ext cx="11593286" cy="5023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E97A3-F28A-BD7B-57CC-A3DF2931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1128" y="6356350"/>
            <a:ext cx="3260272" cy="365125"/>
          </a:xfrm>
        </p:spPr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D85A5-CE63-7B7A-2AA4-E9DA3AC8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50766-DF93-3E9C-1408-97362289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77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-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76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0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yellow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15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green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green 2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42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8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914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11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523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3137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7BCC-E6E8-2756-E4F7-640E0606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CCCBA-3AAB-5EF4-88E2-BE8D8DA22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A9E85-D10D-5CF6-3F8F-2238B6827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51483-096A-CD03-566E-B6BA446E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CEB95-0468-752E-17AD-4E47C85B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45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91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86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22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01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42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934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8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7A41CFC-B5FA-7ADD-FECF-C8366F7C11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067356"/>
            <a:ext cx="11018520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8448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843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side w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97025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1A8C7-5836-86F6-90AA-007A2DFFED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97474" y="416257"/>
            <a:ext cx="4163062" cy="544830"/>
          </a:xfrm>
          <a:prstGeom prst="roundRect">
            <a:avLst/>
          </a:prstGeom>
          <a:solidFill>
            <a:schemeClr val="bg2"/>
          </a:solidFill>
        </p:spPr>
        <p:txBody>
          <a:bodyPr lIns="640080" tIns="91440" bIns="91440"/>
          <a:lstStyle>
            <a:lvl1pPr marL="0" indent="0">
              <a:buNone/>
              <a:defRPr sz="2000" spc="-20" baseline="0">
                <a:solidFill>
                  <a:schemeClr val="accent2"/>
                </a:solidFill>
                <a:latin typeface="+mj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400"/>
            </a:lvl3pPr>
            <a:lvl4pPr marL="661988" indent="0">
              <a:buNone/>
              <a:defRPr sz="1200"/>
            </a:lvl4pPr>
            <a:lvl5pPr marL="855663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916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44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A3AA8-2E7F-B2D3-266C-3024EF42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01BC1-BC93-2B49-A516-6DA2C202B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B7C76-538B-291E-8EF0-16D2FCEAD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BD8F0-C1B6-2BD9-4AC8-C5DFA04C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65A5A-FB3D-CCD8-B302-45523447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0EC23-0849-98C5-7087-FCC7B712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460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80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9169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161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99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8445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4238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646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9692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7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0310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A655-F147-DD3A-0A92-824DF7AE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3FA4-575B-763A-A2FF-389005E97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C5D11-2388-26BA-1478-6BD5E8616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6F430-6211-2DA1-D18B-7D4C66193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C2AA0-1364-EA72-220F-1747578314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77801-FCA2-39B7-E7D0-DDA22B6B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D77FF-2FE2-EE45-2650-D6C4E036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9CEF78-DFC0-421B-C9B1-0C742A31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627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876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279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897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506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9077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282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008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0420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034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740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722C-5101-9257-9BA8-6416E1E5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18B248-573D-B38A-F5AF-43EF0CEA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AC050-2396-1CDF-A6D2-2515D2CC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85501-CEEB-8364-C39A-1B7A1458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872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01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16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4077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69323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71831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76529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3292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005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airport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tile tx="0" ty="-482600" sx="84000" sy="84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650F3E-06AB-1933-351C-2A62A9F00DE4}"/>
              </a:ext>
            </a:extLst>
          </p:cNvPr>
          <p:cNvSpPr/>
          <p:nvPr userDrawn="1"/>
        </p:nvSpPr>
        <p:spPr bwMode="auto">
          <a:xfrm>
            <a:off x="1194813" y="1052512"/>
            <a:ext cx="7772400" cy="3194051"/>
          </a:xfrm>
          <a:prstGeom prst="roundRect">
            <a:avLst>
              <a:gd name="adj" fmla="val 2067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F1C182-1CEF-1313-4F95-FC12C4F88A6A}"/>
              </a:ext>
            </a:extLst>
          </p:cNvPr>
          <p:cNvSpPr/>
          <p:nvPr userDrawn="1"/>
        </p:nvSpPr>
        <p:spPr bwMode="auto">
          <a:xfrm>
            <a:off x="1433514" y="1300762"/>
            <a:ext cx="628650" cy="628650"/>
          </a:xfrm>
          <a:prstGeom prst="roundRect">
            <a:avLst/>
          </a:prstGeom>
          <a:gradFill flip="none" rotWithShape="1">
            <a:gsLst>
              <a:gs pos="96000">
                <a:srgbClr val="FFB900"/>
              </a:gs>
              <a:gs pos="0">
                <a:srgbClr val="FFE399"/>
              </a:gs>
            </a:gsLst>
            <a:path path="rect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228D01-A620-514D-E6AA-491CE308DDB2}"/>
              </a:ext>
            </a:extLst>
          </p:cNvPr>
          <p:cNvSpPr/>
          <p:nvPr userDrawn="1"/>
        </p:nvSpPr>
        <p:spPr bwMode="auto">
          <a:xfrm>
            <a:off x="3065069" y="1300762"/>
            <a:ext cx="1316432" cy="628650"/>
          </a:xfrm>
          <a:prstGeom prst="roundRect">
            <a:avLst>
              <a:gd name="adj" fmla="val 12879"/>
            </a:avLst>
          </a:prstGeom>
          <a:gradFill flip="none" rotWithShape="1">
            <a:gsLst>
              <a:gs pos="96000">
                <a:srgbClr val="FFB900"/>
              </a:gs>
              <a:gs pos="0">
                <a:srgbClr val="FFE399"/>
              </a:gs>
            </a:gsLst>
            <a:path path="rect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Demo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C6FB30-D264-C84E-27BC-B6DF8885A5C1}"/>
              </a:ext>
            </a:extLst>
          </p:cNvPr>
          <p:cNvGrpSpPr/>
          <p:nvPr userDrawn="1"/>
        </p:nvGrpSpPr>
        <p:grpSpPr>
          <a:xfrm>
            <a:off x="1507531" y="1457861"/>
            <a:ext cx="480614" cy="317430"/>
            <a:chOff x="897931" y="1892836"/>
            <a:chExt cx="480614" cy="31743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1058D28-887F-4FDA-89C4-20ADF5B90E15}"/>
                </a:ext>
              </a:extLst>
            </p:cNvPr>
            <p:cNvSpPr/>
            <p:nvPr/>
          </p:nvSpPr>
          <p:spPr>
            <a:xfrm>
              <a:off x="897931" y="2187380"/>
              <a:ext cx="480614" cy="22886"/>
            </a:xfrm>
            <a:custGeom>
              <a:avLst/>
              <a:gdLst>
                <a:gd name="connsiteX0" fmla="*/ 0 w 480614"/>
                <a:gd name="connsiteY0" fmla="*/ 0 h 22886"/>
                <a:gd name="connsiteX1" fmla="*/ 480615 w 480614"/>
                <a:gd name="connsiteY1" fmla="*/ 0 h 22886"/>
                <a:gd name="connsiteX2" fmla="*/ 480615 w 480614"/>
                <a:gd name="connsiteY2" fmla="*/ 22886 h 22886"/>
                <a:gd name="connsiteX3" fmla="*/ 0 w 480614"/>
                <a:gd name="connsiteY3" fmla="*/ 22886 h 2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614" h="22886">
                  <a:moveTo>
                    <a:pt x="0" y="0"/>
                  </a:moveTo>
                  <a:lnTo>
                    <a:pt x="480615" y="0"/>
                  </a:lnTo>
                  <a:lnTo>
                    <a:pt x="480615" y="22886"/>
                  </a:lnTo>
                  <a:lnTo>
                    <a:pt x="0" y="22886"/>
                  </a:lnTo>
                  <a:close/>
                </a:path>
              </a:pathLst>
            </a:custGeom>
            <a:solidFill>
              <a:srgbClr val="000000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EA7434-82C5-AA06-CCFE-CBDF189AF0C5}"/>
                </a:ext>
              </a:extLst>
            </p:cNvPr>
            <p:cNvSpPr/>
            <p:nvPr/>
          </p:nvSpPr>
          <p:spPr>
            <a:xfrm rot="20700000">
              <a:off x="903657" y="1892836"/>
              <a:ext cx="466574" cy="151527"/>
            </a:xfrm>
            <a:custGeom>
              <a:avLst/>
              <a:gdLst>
                <a:gd name="connsiteX0" fmla="*/ 51084 w 466574"/>
                <a:gd name="connsiteY0" fmla="*/ 146955 h 151527"/>
                <a:gd name="connsiteX1" fmla="*/ 37352 w 466574"/>
                <a:gd name="connsiteY1" fmla="*/ 138373 h 151527"/>
                <a:gd name="connsiteX2" fmla="*/ 568 w 466574"/>
                <a:gd name="connsiteY2" fmla="*/ 75802 h 151527"/>
                <a:gd name="connsiteX3" fmla="*/ 2224 w 466574"/>
                <a:gd name="connsiteY3" fmla="*/ 69837 h 151527"/>
                <a:gd name="connsiteX4" fmla="*/ 3474 w 466574"/>
                <a:gd name="connsiteY4" fmla="*/ 69365 h 151527"/>
                <a:gd name="connsiteX5" fmla="*/ 16989 w 466574"/>
                <a:gd name="connsiteY5" fmla="*/ 66504 h 151527"/>
                <a:gd name="connsiteX6" fmla="*/ 28231 w 466574"/>
                <a:gd name="connsiteY6" fmla="*/ 69365 h 151527"/>
                <a:gd name="connsiteX7" fmla="*/ 77838 w 466574"/>
                <a:gd name="connsiteY7" fmla="*/ 111853 h 151527"/>
                <a:gd name="connsiteX8" fmla="*/ 172073 w 466574"/>
                <a:gd name="connsiteY8" fmla="*/ 92080 h 151527"/>
                <a:gd name="connsiteX9" fmla="*/ 76093 w 466574"/>
                <a:gd name="connsiteY9" fmla="*/ 12189 h 151527"/>
                <a:gd name="connsiteX10" fmla="*/ 75543 w 466574"/>
                <a:gd name="connsiteY10" fmla="*/ 6015 h 151527"/>
                <a:gd name="connsiteX11" fmla="*/ 77998 w 466574"/>
                <a:gd name="connsiteY11" fmla="*/ 4539 h 151527"/>
                <a:gd name="connsiteX12" fmla="*/ 97841 w 466574"/>
                <a:gd name="connsiteY12" fmla="*/ 379 h 151527"/>
                <a:gd name="connsiteX13" fmla="*/ 108603 w 466574"/>
                <a:gd name="connsiteY13" fmla="*/ 1524 h 151527"/>
                <a:gd name="connsiteX14" fmla="*/ 266302 w 466574"/>
                <a:gd name="connsiteY14" fmla="*/ 72346 h 151527"/>
                <a:gd name="connsiteX15" fmla="*/ 399089 w 466574"/>
                <a:gd name="connsiteY15" fmla="*/ 44510 h 151527"/>
                <a:gd name="connsiteX16" fmla="*/ 466243 w 466574"/>
                <a:gd name="connsiteY16" fmla="*/ 66189 h 151527"/>
                <a:gd name="connsiteX17" fmla="*/ 427908 w 466574"/>
                <a:gd name="connsiteY17" fmla="*/ 96594 h 151527"/>
                <a:gd name="connsiteX18" fmla="*/ 206139 w 466574"/>
                <a:gd name="connsiteY18" fmla="*/ 143133 h 151527"/>
                <a:gd name="connsiteX19" fmla="*/ 94974 w 466574"/>
                <a:gd name="connsiteY19" fmla="*/ 150360 h 15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6574" h="151527">
                  <a:moveTo>
                    <a:pt x="51084" y="146955"/>
                  </a:moveTo>
                  <a:cubicBezTo>
                    <a:pt x="45380" y="146509"/>
                    <a:pt x="40253" y="143304"/>
                    <a:pt x="37352" y="138373"/>
                  </a:cubicBezTo>
                  <a:lnTo>
                    <a:pt x="568" y="75802"/>
                  </a:lnTo>
                  <a:cubicBezTo>
                    <a:pt x="-622" y="73697"/>
                    <a:pt x="119" y="71027"/>
                    <a:pt x="2224" y="69837"/>
                  </a:cubicBezTo>
                  <a:cubicBezTo>
                    <a:pt x="2614" y="69617"/>
                    <a:pt x="3036" y="69457"/>
                    <a:pt x="3474" y="69365"/>
                  </a:cubicBezTo>
                  <a:lnTo>
                    <a:pt x="16989" y="66504"/>
                  </a:lnTo>
                  <a:cubicBezTo>
                    <a:pt x="20977" y="65665"/>
                    <a:pt x="25129" y="66721"/>
                    <a:pt x="28231" y="69365"/>
                  </a:cubicBezTo>
                  <a:lnTo>
                    <a:pt x="77838" y="111853"/>
                  </a:lnTo>
                  <a:lnTo>
                    <a:pt x="172073" y="92080"/>
                  </a:lnTo>
                  <a:lnTo>
                    <a:pt x="76093" y="12189"/>
                  </a:lnTo>
                  <a:cubicBezTo>
                    <a:pt x="74236" y="10636"/>
                    <a:pt x="73990" y="7872"/>
                    <a:pt x="75543" y="6015"/>
                  </a:cubicBezTo>
                  <a:cubicBezTo>
                    <a:pt x="76173" y="5262"/>
                    <a:pt x="77037" y="4742"/>
                    <a:pt x="77998" y="4539"/>
                  </a:cubicBezTo>
                  <a:lnTo>
                    <a:pt x="97841" y="379"/>
                  </a:lnTo>
                  <a:cubicBezTo>
                    <a:pt x="101459" y="-387"/>
                    <a:pt x="105227" y="14"/>
                    <a:pt x="108603" y="1524"/>
                  </a:cubicBezTo>
                  <a:lnTo>
                    <a:pt x="266302" y="72346"/>
                  </a:lnTo>
                  <a:lnTo>
                    <a:pt x="399089" y="44510"/>
                  </a:lnTo>
                  <a:cubicBezTo>
                    <a:pt x="416219" y="40911"/>
                    <a:pt x="463548" y="53339"/>
                    <a:pt x="466243" y="66189"/>
                  </a:cubicBezTo>
                  <a:cubicBezTo>
                    <a:pt x="470740" y="87605"/>
                    <a:pt x="427908" y="96594"/>
                    <a:pt x="427908" y="96594"/>
                  </a:cubicBezTo>
                  <a:lnTo>
                    <a:pt x="206139" y="143133"/>
                  </a:lnTo>
                  <a:cubicBezTo>
                    <a:pt x="169614" y="150799"/>
                    <a:pt x="132184" y="153231"/>
                    <a:pt x="94974" y="150360"/>
                  </a:cubicBezTo>
                  <a:close/>
                </a:path>
              </a:pathLst>
            </a:custGeom>
            <a:solidFill>
              <a:srgbClr val="000000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CE3772-712E-9430-4D93-FD14355756A9}"/>
              </a:ext>
            </a:extLst>
          </p:cNvPr>
          <p:cNvSpPr/>
          <p:nvPr userDrawn="1"/>
        </p:nvSpPr>
        <p:spPr bwMode="auto">
          <a:xfrm>
            <a:off x="2249291" y="1300762"/>
            <a:ext cx="628650" cy="628650"/>
          </a:xfrm>
          <a:prstGeom prst="roundRect">
            <a:avLst/>
          </a:prstGeom>
          <a:gradFill flip="none" rotWithShape="1">
            <a:gsLst>
              <a:gs pos="96000">
                <a:srgbClr val="FFB900"/>
              </a:gs>
              <a:gs pos="0">
                <a:srgbClr val="FFE399"/>
              </a:gs>
            </a:gsLst>
            <a:path path="rect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33512" y="2414999"/>
            <a:ext cx="7315200" cy="6093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4400" dirty="0">
                <a:solidFill>
                  <a:srgbClr val="FFB900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33512" y="3568065"/>
            <a:ext cx="7210426" cy="408623"/>
          </a:xfrm>
          <a:prstGeom prst="roundRect">
            <a:avLst/>
          </a:prstGeom>
          <a:solidFill>
            <a:srgbClr val="FFB900"/>
          </a:solidFill>
        </p:spPr>
        <p:txBody>
          <a:bodyPr wrap="square" lIns="91440" tIns="45720" rIns="91440" bIns="4572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38749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496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153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3F990-28FA-B2C2-C255-ECA191F6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87054-9182-1460-9110-556C18D0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6E3B1-EA3B-0084-38AA-E644640A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55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3907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81708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6300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5097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9397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70300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8582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018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6251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480023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8B97-99D1-8DF3-D50D-654889FB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05702-43AB-296E-4292-3E7034EA1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4B0D3-E2F2-2DB3-F6C7-E125A1052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57D06-DE41-9CA5-D268-D9110B83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31C46-6B0D-8A17-EE76-CAF2A337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C416A-0E83-FA0B-8721-451D8F17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660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8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0327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696120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01279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21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154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7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45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4368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9826-35CE-3FE3-DF7A-648FFB13C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B6A6CD-84EA-C805-173B-290B7F8DC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9D7E-F13E-3266-0B88-A581B070A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A06F2-A8A0-9628-0735-86D3C4013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9496D-8C5F-8795-37A4-47C87FEF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842A7-C5F3-BA08-B63F-2A0CFEFC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344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1110"/>
          </a:xfrm>
        </p:spPr>
        <p:txBody>
          <a:bodyPr/>
          <a:lstStyle>
            <a:lvl1pPr marL="228600" indent="-228600">
              <a:buSzPct val="90000"/>
              <a:buFont typeface="Arial" panose="020B0604020202020204" pitchFamily="34" charset="0"/>
              <a:buChar char="•"/>
              <a:defRPr/>
            </a:lvl1pPr>
            <a:lvl2pPr marL="457200" indent="-228600">
              <a:buSzPct val="90000"/>
              <a:buFont typeface="Arial" panose="020B0604020202020204" pitchFamily="34" charset="0"/>
              <a:buChar char="•"/>
              <a:defRPr/>
            </a:lvl2pPr>
            <a:lvl3pPr marL="657225" indent="-200025">
              <a:buSzPct val="90000"/>
              <a:buFont typeface="Arial" panose="020B0604020202020204" pitchFamily="34" charset="0"/>
              <a:buChar char="•"/>
              <a:defRPr/>
            </a:lvl3pPr>
            <a:lvl4pPr marL="842963" indent="-180975">
              <a:buSzPct val="90000"/>
              <a:buFont typeface="Arial" panose="020B0604020202020204" pitchFamily="34" charset="0"/>
              <a:buChar char="•"/>
              <a:defRPr/>
            </a:lvl4pPr>
            <a:lvl5pPr marL="1023938" indent="-168275"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7282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903">
          <p15:clr>
            <a:srgbClr val="5ACBF0"/>
          </p15:clr>
        </p15:guide>
        <p15:guide id="4" pos="3659">
          <p15:clr>
            <a:srgbClr val="5ACBF0"/>
          </p15:clr>
        </p15:guide>
        <p15:guide id="5" pos="402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66" Type="http://schemas.openxmlformats.org/officeDocument/2006/relationships/slideLayout" Target="../slideLayouts/slideLayout80.xml"/><Relationship Id="rId74" Type="http://schemas.openxmlformats.org/officeDocument/2006/relationships/slideLayout" Target="../slideLayouts/slideLayout88.xml"/><Relationship Id="rId79" Type="http://schemas.openxmlformats.org/officeDocument/2006/relationships/image" Target="../media/image4.svg"/><Relationship Id="rId5" Type="http://schemas.openxmlformats.org/officeDocument/2006/relationships/slideLayout" Target="../slideLayouts/slideLayout19.xml"/><Relationship Id="rId61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theme" Target="../theme/theme2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image" Target="../media/image3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2D7390-B622-14F9-0934-905D30C3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460B3-3FFF-070D-D864-B09DFDE1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2AB4B-9FD7-842E-682E-10D5831C5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1BF9-608D-DB54-A88B-00DCAC42C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1FF78-E23F-877B-88E2-29E5AEC14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5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0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  <p:sldLayoutId id="2147483720" r:id="rId57"/>
    <p:sldLayoutId id="2147483721" r:id="rId58"/>
    <p:sldLayoutId id="2147483722" r:id="rId59"/>
    <p:sldLayoutId id="2147483723" r:id="rId60"/>
    <p:sldLayoutId id="2147483724" r:id="rId61"/>
    <p:sldLayoutId id="2147483725" r:id="rId62"/>
    <p:sldLayoutId id="2147483726" r:id="rId63"/>
    <p:sldLayoutId id="2147483727" r:id="rId64"/>
    <p:sldLayoutId id="2147483728" r:id="rId65"/>
    <p:sldLayoutId id="2147483729" r:id="rId66"/>
    <p:sldLayoutId id="2147483730" r:id="rId67"/>
    <p:sldLayoutId id="2147483731" r:id="rId68"/>
    <p:sldLayoutId id="2147483732" r:id="rId69"/>
    <p:sldLayoutId id="2147483733" r:id="rId70"/>
    <p:sldLayoutId id="2147483734" r:id="rId71"/>
    <p:sldLayoutId id="2147483735" r:id="rId72"/>
    <p:sldLayoutId id="2147483736" r:id="rId73"/>
    <p:sldLayoutId id="2147483737" r:id="rId74"/>
    <p:sldLayoutId id="2147483738" r:id="rId75"/>
    <p:sldLayoutId id="2147483739" r:id="rId7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qlb.it/?12745" TargetMode="External"/><Relationship Id="rId3" Type="http://schemas.openxmlformats.org/officeDocument/2006/relationships/image" Target="../media/image98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9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69.sv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sv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19" Type="http://schemas.openxmlformats.org/officeDocument/2006/relationships/image" Target="../media/image76.png"/><Relationship Id="rId4" Type="http://schemas.openxmlformats.org/officeDocument/2006/relationships/image" Target="../media/image63.svg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8.emf"/><Relationship Id="rId18" Type="http://schemas.openxmlformats.org/officeDocument/2006/relationships/image" Target="../media/image93.png"/><Relationship Id="rId3" Type="http://schemas.openxmlformats.org/officeDocument/2006/relationships/image" Target="../media/image80.emf"/><Relationship Id="rId21" Type="http://schemas.openxmlformats.org/officeDocument/2006/relationships/image" Target="../media/image96.svg"/><Relationship Id="rId7" Type="http://schemas.openxmlformats.org/officeDocument/2006/relationships/image" Target="../media/image84.emf"/><Relationship Id="rId12" Type="http://schemas.openxmlformats.org/officeDocument/2006/relationships/image" Target="../media/image87.emf"/><Relationship Id="rId17" Type="http://schemas.openxmlformats.org/officeDocument/2006/relationships/image" Target="../media/image92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11" Type="http://schemas.openxmlformats.org/officeDocument/2006/relationships/image" Target="../media/image86.emf"/><Relationship Id="rId5" Type="http://schemas.openxmlformats.org/officeDocument/2006/relationships/image" Target="../media/image82.emf"/><Relationship Id="rId15" Type="http://schemas.openxmlformats.org/officeDocument/2006/relationships/image" Target="../media/image90.svg"/><Relationship Id="rId10" Type="http://schemas.openxmlformats.org/officeDocument/2006/relationships/image" Target="../media/image85.emf"/><Relationship Id="rId19" Type="http://schemas.openxmlformats.org/officeDocument/2006/relationships/image" Target="../media/image94.svg"/><Relationship Id="rId4" Type="http://schemas.openxmlformats.org/officeDocument/2006/relationships/image" Target="../media/image81.emf"/><Relationship Id="rId9" Type="http://schemas.openxmlformats.org/officeDocument/2006/relationships/image" Target="../media/image69.svg"/><Relationship Id="rId1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5B215F79-2F57-4A75-886E-61A52088A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817" r="817" b="447"/>
          <a:stretch/>
        </p:blipFill>
        <p:spPr>
          <a:xfrm>
            <a:off x="9044684" y="3678238"/>
            <a:ext cx="2564703" cy="259080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0B713B-B626-5DFB-777B-71B9869E6BDB}"/>
              </a:ext>
            </a:extLst>
          </p:cNvPr>
          <p:cNvSpPr/>
          <p:nvPr/>
        </p:nvSpPr>
        <p:spPr bwMode="auto">
          <a:xfrm>
            <a:off x="9044684" y="3678238"/>
            <a:ext cx="2563116" cy="161160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500EF-1F79-46EB-8D50-D12A6C3E3133}"/>
              </a:ext>
            </a:extLst>
          </p:cNvPr>
          <p:cNvSpPr txBox="1"/>
          <p:nvPr/>
        </p:nvSpPr>
        <p:spPr>
          <a:xfrm>
            <a:off x="9729639" y="279587"/>
            <a:ext cx="2170281" cy="40011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3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#azuresql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C841D-C464-7FE0-0FE1-2D51F47B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1972"/>
            <a:ext cx="9144000" cy="501804"/>
          </a:xfrm>
        </p:spPr>
        <p:txBody>
          <a:bodyPr/>
          <a:lstStyle/>
          <a:p>
            <a:r>
              <a:rPr lang="en-US"/>
              <a:t>Come see your SQL Perfmon in the cloud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5676-B61D-758C-1BA2-620B4AD0B5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359" y="4055904"/>
            <a:ext cx="4802554" cy="68833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Bob Ward, Principal Architect</a:t>
            </a:r>
          </a:p>
          <a:p>
            <a:pPr>
              <a:spcAft>
                <a:spcPts val="600"/>
              </a:spcAft>
            </a:pPr>
            <a:r>
              <a:rPr lang="en-US"/>
              <a:t>Dimitri Furman, Principal PM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068F91-01F5-1752-4E57-DC6214C3278B}"/>
              </a:ext>
            </a:extLst>
          </p:cNvPr>
          <p:cNvGrpSpPr/>
          <p:nvPr/>
        </p:nvGrpSpPr>
        <p:grpSpPr>
          <a:xfrm>
            <a:off x="9737166" y="4050842"/>
            <a:ext cx="1067839" cy="789147"/>
            <a:chOff x="6295682" y="537856"/>
            <a:chExt cx="1067839" cy="7891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FDCF5E-2493-0A09-3224-1AD1C6ACF321}"/>
                </a:ext>
              </a:extLst>
            </p:cNvPr>
            <p:cNvGrpSpPr/>
            <p:nvPr/>
          </p:nvGrpSpPr>
          <p:grpSpPr>
            <a:xfrm>
              <a:off x="6295682" y="537856"/>
              <a:ext cx="1067839" cy="789147"/>
              <a:chOff x="6274968" y="1169581"/>
              <a:chExt cx="494887" cy="365728"/>
            </a:xfrm>
          </p:grpSpPr>
          <p:sp>
            <p:nvSpPr>
              <p:cNvPr id="10" name="Oval 19">
                <a:extLst>
                  <a:ext uri="{FF2B5EF4-FFF2-40B4-BE49-F238E27FC236}">
                    <a16:creationId xmlns:a16="http://schemas.microsoft.com/office/drawing/2014/main" id="{69D1E5B4-E376-0DC6-C926-1C136A0CC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497" y="1169581"/>
                <a:ext cx="303568" cy="3472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19">
                <a:extLst>
                  <a:ext uri="{FF2B5EF4-FFF2-40B4-BE49-F238E27FC236}">
                    <a16:creationId xmlns:a16="http://schemas.microsoft.com/office/drawing/2014/main" id="{BBA394C5-361C-98E5-9A0E-49F76E39D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4968" y="1258955"/>
                <a:ext cx="303569" cy="2763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Oval 19">
                <a:extLst>
                  <a:ext uri="{FF2B5EF4-FFF2-40B4-BE49-F238E27FC236}">
                    <a16:creationId xmlns:a16="http://schemas.microsoft.com/office/drawing/2014/main" id="{E762A821-39CA-A25D-AAD2-17A3A86DF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1490" y="1315257"/>
                <a:ext cx="248365" cy="2200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47118F-F829-DFFC-F68B-CC3DEEEB8553}"/>
                  </a:ext>
                </a:extLst>
              </p:cNvPr>
              <p:cNvSpPr/>
              <p:nvPr/>
            </p:nvSpPr>
            <p:spPr bwMode="auto">
              <a:xfrm>
                <a:off x="6442014" y="1336811"/>
                <a:ext cx="193317" cy="19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47646C-445D-A515-1469-680ADE5A7E7A}"/>
                </a:ext>
              </a:extLst>
            </p:cNvPr>
            <p:cNvSpPr txBox="1"/>
            <p:nvPr/>
          </p:nvSpPr>
          <p:spPr>
            <a:xfrm>
              <a:off x="6545484" y="817310"/>
              <a:ext cx="56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>
                  <a:solidFill>
                    <a:schemeClr val="accent1"/>
                  </a:solidFill>
                </a:rPr>
                <a:t>SQL</a:t>
              </a:r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F8D88BC8-5A93-5B3D-706B-49B7CBF10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4237" y="4547335"/>
            <a:ext cx="655062" cy="6550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77C664-D24A-6594-0625-DB345D83211E}"/>
              </a:ext>
            </a:extLst>
          </p:cNvPr>
          <p:cNvSpPr txBox="1"/>
          <p:nvPr/>
        </p:nvSpPr>
        <p:spPr>
          <a:xfrm>
            <a:off x="692795" y="5863617"/>
            <a:ext cx="2576681" cy="400110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Segoe UI"/>
              </a:rPr>
              <a:t>aka.ms/</a:t>
            </a:r>
            <a:r>
              <a:rPr lang="en-US" sz="2000" err="1">
                <a:latin typeface="Segoe UI"/>
              </a:rPr>
              <a:t>bobwardms</a:t>
            </a: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prstClr val="white"/>
                  </a:gs>
                  <a:gs pos="3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 descr="A graphic describing the SQLBits 2024 conference">
            <a:extLst>
              <a:ext uri="{FF2B5EF4-FFF2-40B4-BE49-F238E27FC236}">
                <a16:creationId xmlns:a16="http://schemas.microsoft.com/office/drawing/2014/main" id="{F94A8F99-437E-3FFF-1B87-C3C32F9A1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853" y="1753196"/>
            <a:ext cx="3340777" cy="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0AC0-413D-3443-BD94-69CC58BC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categories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0449EB-8B77-006B-17A2-DB500AA1A3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847714"/>
              </p:ext>
            </p:extLst>
          </p:nvPr>
        </p:nvGraphicFramePr>
        <p:xfrm>
          <a:off x="320675" y="1154113"/>
          <a:ext cx="11593513" cy="502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427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0AC0-413D-3443-BD94-69CC58BC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Kusto for SQL monitoring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3CE407-7BC7-0044-E8F8-9F49C91289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408197"/>
              </p:ext>
            </p:extLst>
          </p:nvPr>
        </p:nvGraphicFramePr>
        <p:xfrm>
          <a:off x="320675" y="1154113"/>
          <a:ext cx="11593513" cy="502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8020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>
                <a:solidFill>
                  <a:schemeClr val="tx1"/>
                </a:solidFill>
                <a:ea typeface="+mj-ea"/>
                <a:cs typeface="+mj-cs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0BDB0-9198-4D64-A15B-157817C0240F}"/>
              </a:ext>
            </a:extLst>
          </p:cNvPr>
          <p:cNvSpPr txBox="1"/>
          <p:nvPr/>
        </p:nvSpPr>
        <p:spPr>
          <a:xfrm>
            <a:off x="494124" y="4872922"/>
            <a:ext cx="5013698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defRPr/>
            </a:pPr>
            <a:r>
              <a:rPr lang="en-US" sz="2800"/>
              <a:t>Analyze monitoring data in KQL and T-SQL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blue computer screen with a roll of paint&#10;&#10;Description automatically generated">
            <a:extLst>
              <a:ext uri="{FF2B5EF4-FFF2-40B4-BE49-F238E27FC236}">
                <a16:creationId xmlns:a16="http://schemas.microsoft.com/office/drawing/2014/main" id="{94C10AA0-8436-DCDB-24DF-F9D56B208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346" y="625683"/>
            <a:ext cx="2914281" cy="2743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graphic describing the SQLBits 2024 conference">
            <a:extLst>
              <a:ext uri="{FF2B5EF4-FFF2-40B4-BE49-F238E27FC236}">
                <a16:creationId xmlns:a16="http://schemas.microsoft.com/office/drawing/2014/main" id="{BD9218C6-EAC3-B877-B0A5-F8E456322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71" y="4256785"/>
            <a:ext cx="4708833" cy="13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8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0AC0-413D-3443-BD94-69CC58BC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AA5AC5-0735-24B3-2459-A3090DD18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276934"/>
              </p:ext>
            </p:extLst>
          </p:nvPr>
        </p:nvGraphicFramePr>
        <p:xfrm>
          <a:off x="320675" y="1154113"/>
          <a:ext cx="11593513" cy="502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6209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0AC0-413D-3443-BD94-69CC58BC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Feature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7E7012-337C-1C3D-0CD8-3E26A39B3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8432664"/>
              </p:ext>
            </p:extLst>
          </p:nvPr>
        </p:nvGraphicFramePr>
        <p:xfrm>
          <a:off x="321128" y="1153886"/>
          <a:ext cx="11593286" cy="5023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458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0AC0-413D-3443-BD94-69CC58BC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Timeline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972FE1-71C0-E986-5EDB-B7C7D8F947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40920"/>
              </p:ext>
            </p:extLst>
          </p:nvPr>
        </p:nvGraphicFramePr>
        <p:xfrm>
          <a:off x="320675" y="1154113"/>
          <a:ext cx="11593513" cy="502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B27962-8C1C-0DC9-6EF5-18B30E367410}"/>
              </a:ext>
            </a:extLst>
          </p:cNvPr>
          <p:cNvSpPr txBox="1"/>
          <p:nvPr/>
        </p:nvSpPr>
        <p:spPr>
          <a:xfrm>
            <a:off x="9001308" y="5505011"/>
            <a:ext cx="29128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* GA timeline depends on public preview feedback</a:t>
            </a:r>
          </a:p>
        </p:txBody>
      </p:sp>
    </p:spTree>
    <p:extLst>
      <p:ext uri="{BB962C8B-B14F-4D97-AF65-F5344CB8AC3E}">
        <p14:creationId xmlns:p14="http://schemas.microsoft.com/office/powerpoint/2010/main" val="237864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0AC0-413D-3443-BD94-69CC58BC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 more and send feedback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7DA15D-5BF9-2A69-8F11-52A86A8C2B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339970"/>
              </p:ext>
            </p:extLst>
          </p:nvPr>
        </p:nvGraphicFramePr>
        <p:xfrm>
          <a:off x="321128" y="1153886"/>
          <a:ext cx="11593286" cy="5502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A57E0D-7E41-DFFB-29B5-CCF1CEEB6D51}"/>
              </a:ext>
            </a:extLst>
          </p:cNvPr>
          <p:cNvSpPr txBox="1"/>
          <p:nvPr/>
        </p:nvSpPr>
        <p:spPr>
          <a:xfrm>
            <a:off x="9436085" y="191511"/>
            <a:ext cx="304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aka.ms/bobwardms</a:t>
            </a:r>
          </a:p>
        </p:txBody>
      </p:sp>
    </p:spTree>
    <p:extLst>
      <p:ext uri="{BB962C8B-B14F-4D97-AF65-F5344CB8AC3E}">
        <p14:creationId xmlns:p14="http://schemas.microsoft.com/office/powerpoint/2010/main" val="306176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67A5186C-3438-4D83-A03D-BD8A5E2D4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70AC0-413D-3443-BD94-69CC58B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91" y="5436147"/>
            <a:ext cx="6891664" cy="10777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tx1"/>
                </a:solidFill>
                <a:cs typeface="+mj-cs"/>
              </a:rPr>
              <a:t>Session feedback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BB0514-A5C9-DF82-2647-CF63C168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59"/>
            <a:ext cx="12191999" cy="51341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0" dist="228600" dir="3960000" sx="93000" sy="93000" algn="t" rotWithShape="0">
              <a:srgbClr val="000000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54068C6-1AE0-2991-7284-0DE9E231E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996" y="905017"/>
            <a:ext cx="3314057" cy="3314057"/>
          </a:xfrm>
          <a:prstGeom prst="rect">
            <a:avLst/>
          </a:prstGeom>
        </p:spPr>
      </p:pic>
      <p:pic>
        <p:nvPicPr>
          <p:cNvPr id="3" name="Picture 2" descr="A graphic describing the SQLBits 2024 conference">
            <a:extLst>
              <a:ext uri="{FF2B5EF4-FFF2-40B4-BE49-F238E27FC236}">
                <a16:creationId xmlns:a16="http://schemas.microsoft.com/office/drawing/2014/main" id="{D1A5AC79-379C-66AB-D2A3-7DF43D9D0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10" y="2091834"/>
            <a:ext cx="3328932" cy="94042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1D9742-AAFB-E797-0EF8-9FD895FC3E9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64037" y="905662"/>
            <a:ext cx="3312767" cy="3312767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94B5B-8364-21E4-3869-E081B57D1C10}"/>
              </a:ext>
            </a:extLst>
          </p:cNvPr>
          <p:cNvSpPr txBox="1"/>
          <p:nvPr/>
        </p:nvSpPr>
        <p:spPr>
          <a:xfrm>
            <a:off x="1269130" y="4218429"/>
            <a:ext cx="247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8" tooltip="Original URL: https://sqlb.it/?12745. Click or tap if you trust this link."/>
              </a:rPr>
              <a:t>https://sqlb.it/?12745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B099-5211-3CA3-EFEF-317E7616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54098-0896-483B-29C7-B14CE0B0144E}"/>
              </a:ext>
            </a:extLst>
          </p:cNvPr>
          <p:cNvSpPr txBox="1"/>
          <p:nvPr/>
        </p:nvSpPr>
        <p:spPr>
          <a:xfrm>
            <a:off x="1236664" y="1678801"/>
            <a:ext cx="10376502" cy="4308872"/>
          </a:xfrm>
          <a:prstGeom prst="rect">
            <a:avLst/>
          </a:prstGeom>
          <a:noFill/>
        </p:spPr>
        <p:txBody>
          <a:bodyPr wrap="square" lIns="182880" tIns="0" rIns="0" bIns="0" rtlCol="0">
            <a:spAutoFit/>
          </a:bodyPr>
          <a:lstStyle/>
          <a:p>
            <a:pPr algn="l">
              <a:spcAft>
                <a:spcPts val="4200"/>
              </a:spcAft>
              <a:buClr>
                <a:srgbClr val="00B050"/>
              </a:buClr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new monitoring solution for Azure SQL</a:t>
            </a:r>
          </a:p>
          <a:p>
            <a:pPr algn="l">
              <a:spcAft>
                <a:spcPts val="4200"/>
              </a:spcAft>
              <a:buClr>
                <a:srgbClr val="00B050"/>
              </a:buClr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it works</a:t>
            </a:r>
          </a:p>
          <a:p>
            <a:pPr algn="l">
              <a:spcAft>
                <a:spcPts val="4200"/>
              </a:spcAft>
              <a:buClr>
                <a:srgbClr val="00B050"/>
              </a:buClr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Beyond the dashboards: SQL monitoring data in-depth</a:t>
            </a:r>
          </a:p>
          <a:p>
            <a:pPr algn="l">
              <a:spcAft>
                <a:spcPts val="4200"/>
              </a:spcAft>
              <a:buClr>
                <a:srgbClr val="00B050"/>
              </a:buClr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Price, roadmap, and timeline</a:t>
            </a:r>
          </a:p>
          <a:p>
            <a:pPr algn="l">
              <a:spcAft>
                <a:spcPts val="4200"/>
              </a:spcAft>
              <a:buClr>
                <a:srgbClr val="00B050"/>
              </a:buClr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Final Q&amp;A</a:t>
            </a:r>
          </a:p>
        </p:txBody>
      </p:sp>
      <p:grpSp>
        <p:nvGrpSpPr>
          <p:cNvPr id="9" name="Group 8" descr="Check mark">
            <a:extLst>
              <a:ext uri="{FF2B5EF4-FFF2-40B4-BE49-F238E27FC236}">
                <a16:creationId xmlns:a16="http://schemas.microsoft.com/office/drawing/2014/main" id="{0F83AB2D-9BD2-B946-A1B6-FCD460EA456D}"/>
              </a:ext>
            </a:extLst>
          </p:cNvPr>
          <p:cNvGrpSpPr/>
          <p:nvPr/>
        </p:nvGrpSpPr>
        <p:grpSpPr>
          <a:xfrm>
            <a:off x="578835" y="1572475"/>
            <a:ext cx="657827" cy="657827"/>
            <a:chOff x="-1422400" y="1963698"/>
            <a:chExt cx="914400" cy="914400"/>
          </a:xfrm>
          <a:solidFill>
            <a:schemeClr val="bg1">
              <a:lumMod val="85000"/>
            </a:schemeClr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FAA57F-B96F-AA5F-AE41-D4F3F3E30816}"/>
                </a:ext>
              </a:extLst>
            </p:cNvPr>
            <p:cNvSpPr/>
            <p:nvPr/>
          </p:nvSpPr>
          <p:spPr bwMode="auto">
            <a:xfrm>
              <a:off x="-1422400" y="1963698"/>
              <a:ext cx="914400" cy="9144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EDB090FE-762F-2725-7C06-7DD0DD71E8A3}"/>
                </a:ext>
              </a:extLst>
            </p:cNvPr>
            <p:cNvSpPr/>
            <p:nvPr/>
          </p:nvSpPr>
          <p:spPr>
            <a:xfrm>
              <a:off x="-1143000" y="2300607"/>
              <a:ext cx="355600" cy="240582"/>
            </a:xfrm>
            <a:custGeom>
              <a:avLst/>
              <a:gdLst>
                <a:gd name="connsiteX0" fmla="*/ 295370 w 295370"/>
                <a:gd name="connsiteY0" fmla="*/ 0 h 199834"/>
                <a:gd name="connsiteX1" fmla="*/ 95536 w 295370"/>
                <a:gd name="connsiteY1" fmla="*/ 199835 h 199834"/>
                <a:gd name="connsiteX2" fmla="*/ 0 w 295370"/>
                <a:gd name="connsiteY2" fmla="*/ 104394 h 19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370" h="199834">
                  <a:moveTo>
                    <a:pt x="295370" y="0"/>
                  </a:moveTo>
                  <a:lnTo>
                    <a:pt x="95536" y="199835"/>
                  </a:lnTo>
                  <a:lnTo>
                    <a:pt x="0" y="104394"/>
                  </a:lnTo>
                </a:path>
              </a:pathLst>
            </a:custGeom>
            <a:grpFill/>
            <a:ln w="571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 descr="Check mark">
            <a:extLst>
              <a:ext uri="{FF2B5EF4-FFF2-40B4-BE49-F238E27FC236}">
                <a16:creationId xmlns:a16="http://schemas.microsoft.com/office/drawing/2014/main" id="{2A597056-BAB3-2A25-EAC1-DFFD43FF5374}"/>
              </a:ext>
            </a:extLst>
          </p:cNvPr>
          <p:cNvGrpSpPr/>
          <p:nvPr/>
        </p:nvGrpSpPr>
        <p:grpSpPr>
          <a:xfrm>
            <a:off x="578835" y="2535448"/>
            <a:ext cx="657827" cy="657827"/>
            <a:chOff x="-1422400" y="1963698"/>
            <a:chExt cx="914400" cy="914400"/>
          </a:xfrm>
          <a:solidFill>
            <a:schemeClr val="bg1">
              <a:lumMod val="85000"/>
            </a:schemeClr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5BCECA-25A0-8D61-C0F6-7C3E303801B2}"/>
                </a:ext>
              </a:extLst>
            </p:cNvPr>
            <p:cNvSpPr/>
            <p:nvPr/>
          </p:nvSpPr>
          <p:spPr bwMode="auto">
            <a:xfrm>
              <a:off x="-1422400" y="1963698"/>
              <a:ext cx="914400" cy="9144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Graphic 6">
              <a:extLst>
                <a:ext uri="{FF2B5EF4-FFF2-40B4-BE49-F238E27FC236}">
                  <a16:creationId xmlns:a16="http://schemas.microsoft.com/office/drawing/2014/main" id="{EA1984FC-019D-AF84-FA52-CD6830FBB30E}"/>
                </a:ext>
              </a:extLst>
            </p:cNvPr>
            <p:cNvSpPr/>
            <p:nvPr/>
          </p:nvSpPr>
          <p:spPr>
            <a:xfrm>
              <a:off x="-1143000" y="2300607"/>
              <a:ext cx="355600" cy="240582"/>
            </a:xfrm>
            <a:custGeom>
              <a:avLst/>
              <a:gdLst>
                <a:gd name="connsiteX0" fmla="*/ 295370 w 295370"/>
                <a:gd name="connsiteY0" fmla="*/ 0 h 199834"/>
                <a:gd name="connsiteX1" fmla="*/ 95536 w 295370"/>
                <a:gd name="connsiteY1" fmla="*/ 199835 h 199834"/>
                <a:gd name="connsiteX2" fmla="*/ 0 w 295370"/>
                <a:gd name="connsiteY2" fmla="*/ 104394 h 19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370" h="199834">
                  <a:moveTo>
                    <a:pt x="295370" y="0"/>
                  </a:moveTo>
                  <a:lnTo>
                    <a:pt x="95536" y="199835"/>
                  </a:lnTo>
                  <a:lnTo>
                    <a:pt x="0" y="104394"/>
                  </a:lnTo>
                </a:path>
              </a:pathLst>
            </a:custGeom>
            <a:grpFill/>
            <a:ln w="571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3" name="Group 12" descr="Check mark">
            <a:extLst>
              <a:ext uri="{FF2B5EF4-FFF2-40B4-BE49-F238E27FC236}">
                <a16:creationId xmlns:a16="http://schemas.microsoft.com/office/drawing/2014/main" id="{3629DE26-EC52-38C6-F84D-029A3993D765}"/>
              </a:ext>
            </a:extLst>
          </p:cNvPr>
          <p:cNvGrpSpPr/>
          <p:nvPr/>
        </p:nvGrpSpPr>
        <p:grpSpPr>
          <a:xfrm>
            <a:off x="578835" y="3498421"/>
            <a:ext cx="657827" cy="657827"/>
            <a:chOff x="-1422400" y="1963698"/>
            <a:chExt cx="914400" cy="914400"/>
          </a:xfrm>
          <a:solidFill>
            <a:schemeClr val="bg1">
              <a:lumMod val="85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656670-081E-4888-2CD8-084DB08512EF}"/>
                </a:ext>
              </a:extLst>
            </p:cNvPr>
            <p:cNvSpPr/>
            <p:nvPr/>
          </p:nvSpPr>
          <p:spPr bwMode="auto">
            <a:xfrm>
              <a:off x="-1422400" y="1963698"/>
              <a:ext cx="914400" cy="9144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Graphic 6">
              <a:extLst>
                <a:ext uri="{FF2B5EF4-FFF2-40B4-BE49-F238E27FC236}">
                  <a16:creationId xmlns:a16="http://schemas.microsoft.com/office/drawing/2014/main" id="{5F4ECC47-A526-D570-C49D-71107DCAC690}"/>
                </a:ext>
              </a:extLst>
            </p:cNvPr>
            <p:cNvSpPr/>
            <p:nvPr/>
          </p:nvSpPr>
          <p:spPr>
            <a:xfrm>
              <a:off x="-1143000" y="2300607"/>
              <a:ext cx="355600" cy="240582"/>
            </a:xfrm>
            <a:custGeom>
              <a:avLst/>
              <a:gdLst>
                <a:gd name="connsiteX0" fmla="*/ 295370 w 295370"/>
                <a:gd name="connsiteY0" fmla="*/ 0 h 199834"/>
                <a:gd name="connsiteX1" fmla="*/ 95536 w 295370"/>
                <a:gd name="connsiteY1" fmla="*/ 199835 h 199834"/>
                <a:gd name="connsiteX2" fmla="*/ 0 w 295370"/>
                <a:gd name="connsiteY2" fmla="*/ 104394 h 19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370" h="199834">
                  <a:moveTo>
                    <a:pt x="295370" y="0"/>
                  </a:moveTo>
                  <a:lnTo>
                    <a:pt x="95536" y="199835"/>
                  </a:lnTo>
                  <a:lnTo>
                    <a:pt x="0" y="104394"/>
                  </a:lnTo>
                </a:path>
              </a:pathLst>
            </a:custGeom>
            <a:grpFill/>
            <a:ln w="571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6" name="Group 15" descr="Check mark">
            <a:extLst>
              <a:ext uri="{FF2B5EF4-FFF2-40B4-BE49-F238E27FC236}">
                <a16:creationId xmlns:a16="http://schemas.microsoft.com/office/drawing/2014/main" id="{840057BF-4677-3A0D-27F9-BC8B2BFBEDC6}"/>
              </a:ext>
            </a:extLst>
          </p:cNvPr>
          <p:cNvGrpSpPr/>
          <p:nvPr/>
        </p:nvGrpSpPr>
        <p:grpSpPr>
          <a:xfrm>
            <a:off x="578835" y="4461394"/>
            <a:ext cx="657827" cy="657827"/>
            <a:chOff x="-1422400" y="1963698"/>
            <a:chExt cx="914400" cy="914400"/>
          </a:xfrm>
          <a:solidFill>
            <a:schemeClr val="bg1">
              <a:lumMod val="85000"/>
            </a:schemeClr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5DA89FB-B556-E810-AEEA-8F9CB0C9421B}"/>
                </a:ext>
              </a:extLst>
            </p:cNvPr>
            <p:cNvSpPr/>
            <p:nvPr/>
          </p:nvSpPr>
          <p:spPr bwMode="auto">
            <a:xfrm>
              <a:off x="-1422400" y="1963698"/>
              <a:ext cx="914400" cy="9144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Graphic 6">
              <a:extLst>
                <a:ext uri="{FF2B5EF4-FFF2-40B4-BE49-F238E27FC236}">
                  <a16:creationId xmlns:a16="http://schemas.microsoft.com/office/drawing/2014/main" id="{6B24F15D-15EF-FDEE-EB94-4911DD1AE43A}"/>
                </a:ext>
              </a:extLst>
            </p:cNvPr>
            <p:cNvSpPr/>
            <p:nvPr/>
          </p:nvSpPr>
          <p:spPr>
            <a:xfrm>
              <a:off x="-1143000" y="2300607"/>
              <a:ext cx="355600" cy="240582"/>
            </a:xfrm>
            <a:custGeom>
              <a:avLst/>
              <a:gdLst>
                <a:gd name="connsiteX0" fmla="*/ 295370 w 295370"/>
                <a:gd name="connsiteY0" fmla="*/ 0 h 199834"/>
                <a:gd name="connsiteX1" fmla="*/ 95536 w 295370"/>
                <a:gd name="connsiteY1" fmla="*/ 199835 h 199834"/>
                <a:gd name="connsiteX2" fmla="*/ 0 w 295370"/>
                <a:gd name="connsiteY2" fmla="*/ 104394 h 19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370" h="199834">
                  <a:moveTo>
                    <a:pt x="295370" y="0"/>
                  </a:moveTo>
                  <a:lnTo>
                    <a:pt x="95536" y="199835"/>
                  </a:lnTo>
                  <a:lnTo>
                    <a:pt x="0" y="104394"/>
                  </a:lnTo>
                </a:path>
              </a:pathLst>
            </a:custGeom>
            <a:grpFill/>
            <a:ln w="571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9" name="Group 18" descr="Check mark">
            <a:extLst>
              <a:ext uri="{FF2B5EF4-FFF2-40B4-BE49-F238E27FC236}">
                <a16:creationId xmlns:a16="http://schemas.microsoft.com/office/drawing/2014/main" id="{E370C2C1-D41D-AFFF-BE03-C1E5453B1A60}"/>
              </a:ext>
            </a:extLst>
          </p:cNvPr>
          <p:cNvGrpSpPr/>
          <p:nvPr/>
        </p:nvGrpSpPr>
        <p:grpSpPr>
          <a:xfrm>
            <a:off x="578835" y="5424367"/>
            <a:ext cx="657827" cy="657827"/>
            <a:chOff x="-1422400" y="1963698"/>
            <a:chExt cx="914400" cy="914400"/>
          </a:xfrm>
          <a:solidFill>
            <a:schemeClr val="bg1">
              <a:lumMod val="85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4E8546A-A6EF-6EBF-54A4-DE81AA52099C}"/>
                </a:ext>
              </a:extLst>
            </p:cNvPr>
            <p:cNvSpPr/>
            <p:nvPr/>
          </p:nvSpPr>
          <p:spPr bwMode="auto">
            <a:xfrm>
              <a:off x="-1422400" y="1963698"/>
              <a:ext cx="914400" cy="9144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Graphic 6">
              <a:extLst>
                <a:ext uri="{FF2B5EF4-FFF2-40B4-BE49-F238E27FC236}">
                  <a16:creationId xmlns:a16="http://schemas.microsoft.com/office/drawing/2014/main" id="{CC1EB503-1837-D98A-3B0E-AE4AC9C034AC}"/>
                </a:ext>
              </a:extLst>
            </p:cNvPr>
            <p:cNvSpPr/>
            <p:nvPr/>
          </p:nvSpPr>
          <p:spPr>
            <a:xfrm>
              <a:off x="-1143000" y="2300607"/>
              <a:ext cx="355600" cy="240582"/>
            </a:xfrm>
            <a:custGeom>
              <a:avLst/>
              <a:gdLst>
                <a:gd name="connsiteX0" fmla="*/ 295370 w 295370"/>
                <a:gd name="connsiteY0" fmla="*/ 0 h 199834"/>
                <a:gd name="connsiteX1" fmla="*/ 95536 w 295370"/>
                <a:gd name="connsiteY1" fmla="*/ 199835 h 199834"/>
                <a:gd name="connsiteX2" fmla="*/ 0 w 295370"/>
                <a:gd name="connsiteY2" fmla="*/ 104394 h 19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370" h="199834">
                  <a:moveTo>
                    <a:pt x="295370" y="0"/>
                  </a:moveTo>
                  <a:lnTo>
                    <a:pt x="95536" y="199835"/>
                  </a:lnTo>
                  <a:lnTo>
                    <a:pt x="0" y="104394"/>
                  </a:lnTo>
                </a:path>
              </a:pathLst>
            </a:custGeom>
            <a:grpFill/>
            <a:ln w="5715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4" name="Picture 3" descr="A graphic describing the SQLBits 2024 conference">
            <a:extLst>
              <a:ext uri="{FF2B5EF4-FFF2-40B4-BE49-F238E27FC236}">
                <a16:creationId xmlns:a16="http://schemas.microsoft.com/office/drawing/2014/main" id="{A766C9C4-E893-C89F-5CB0-065298120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99" y="5654487"/>
            <a:ext cx="3340777" cy="945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DE692-A5AC-746D-509E-4090D3486726}"/>
              </a:ext>
            </a:extLst>
          </p:cNvPr>
          <p:cNvSpPr txBox="1"/>
          <p:nvPr/>
        </p:nvSpPr>
        <p:spPr>
          <a:xfrm>
            <a:off x="8424548" y="107320"/>
            <a:ext cx="348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aka.ms/</a:t>
            </a:r>
            <a:r>
              <a:rPr lang="en-US" sz="3200" err="1"/>
              <a:t>dbwatcher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9427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3F622C0-808F-DADE-1A68-C1B7C0902F88}"/>
              </a:ext>
            </a:extLst>
          </p:cNvPr>
          <p:cNvSpPr txBox="1"/>
          <p:nvPr/>
        </p:nvSpPr>
        <p:spPr>
          <a:xfrm>
            <a:off x="7606564" y="897579"/>
            <a:ext cx="4013935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defTabSz="93220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228513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spc="0" baseline="0">
                <a:solidFill>
                  <a:schemeClr val="bg1"/>
                </a:solidFill>
              </a:defRPr>
            </a:lvl2pPr>
            <a:lvl3pPr marL="457024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98" spc="0" baseline="0">
                <a:solidFill>
                  <a:schemeClr val="bg1"/>
                </a:solidFill>
                <a:latin typeface="+mj-lt"/>
              </a:defRPr>
            </a:lvl3pPr>
            <a:lvl4pPr marL="685537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98" spc="0" baseline="0">
                <a:solidFill>
                  <a:schemeClr val="bg1"/>
                </a:solidFill>
              </a:defRPr>
            </a:lvl4pPr>
            <a:lvl5pPr marL="914049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spc="0" baseline="0">
                <a:solidFill>
                  <a:schemeClr val="bg1"/>
                </a:solidFill>
              </a:defRPr>
            </a:lvl5pPr>
            <a:lvl6pPr marL="2330958" indent="0" defTabSz="932384">
              <a:spcBef>
                <a:spcPct val="20000"/>
              </a:spcBef>
              <a:buFont typeface="Arial" pitchFamily="34" charset="0"/>
              <a:buNone/>
              <a:defRPr sz="2000"/>
            </a:lvl6pPr>
            <a:lvl7pPr marL="0" indent="0" defTabSz="9323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32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Fully managed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D9CFA-FB8B-F9C7-555B-95E1DA30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2139256"/>
            <a:ext cx="4127500" cy="2769989"/>
          </a:xfrm>
        </p:spPr>
        <p:txBody>
          <a:bodyPr/>
          <a:lstStyle/>
          <a:p>
            <a:r>
              <a:rPr lang="en-US"/>
              <a:t>Monitor all</a:t>
            </a:r>
            <a:br>
              <a:rPr lang="en-US"/>
            </a:br>
            <a:r>
              <a:rPr lang="en-US"/>
              <a:t>Azure SQL DB</a:t>
            </a:r>
            <a:br>
              <a:rPr lang="en-US"/>
            </a:br>
            <a:r>
              <a:rPr lang="en-US"/>
              <a:t>and Azure SQL Managed Instance workloads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7F297-0574-D0F1-8AE3-59A9C8D34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96838" y="415925"/>
            <a:ext cx="2992438" cy="544513"/>
          </a:xfrm>
        </p:spPr>
        <p:txBody>
          <a:bodyPr/>
          <a:lstStyle/>
          <a:p>
            <a:r>
              <a:rPr lang="en-US"/>
              <a:t>Database watcher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0B9B3C-2D91-9D83-42A6-BDF5D9031A30}"/>
              </a:ext>
            </a:extLst>
          </p:cNvPr>
          <p:cNvGrpSpPr/>
          <p:nvPr/>
        </p:nvGrpSpPr>
        <p:grpSpPr>
          <a:xfrm>
            <a:off x="6211534" y="829773"/>
            <a:ext cx="777822" cy="834992"/>
            <a:chOff x="1867729" y="2262068"/>
            <a:chExt cx="1308762" cy="1404958"/>
          </a:xfrm>
        </p:grpSpPr>
        <p:sp>
          <p:nvSpPr>
            <p:cNvPr id="20" name="Rounded Rectangle 33">
              <a:extLst>
                <a:ext uri="{FF2B5EF4-FFF2-40B4-BE49-F238E27FC236}">
                  <a16:creationId xmlns:a16="http://schemas.microsoft.com/office/drawing/2014/main" id="{D1B3347E-EFA7-AABC-375F-5F934C5FA96E}"/>
                </a:ext>
              </a:extLst>
            </p:cNvPr>
            <p:cNvSpPr/>
            <p:nvPr/>
          </p:nvSpPr>
          <p:spPr bwMode="auto">
            <a:xfrm>
              <a:off x="1885625" y="2376159"/>
              <a:ext cx="1290866" cy="1290867"/>
            </a:xfrm>
            <a:prstGeom prst="roundRect">
              <a:avLst>
                <a:gd name="adj" fmla="val 4544"/>
              </a:avLst>
            </a:prstGeom>
            <a:noFill/>
            <a:ln w="6350">
              <a:solidFill>
                <a:srgbClr val="0078D4"/>
              </a:solidFill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  <a:sp3d>
              <a:extrusionClr>
                <a:schemeClr val="accent1"/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ounded Rectangle 34">
              <a:extLst>
                <a:ext uri="{FF2B5EF4-FFF2-40B4-BE49-F238E27FC236}">
                  <a16:creationId xmlns:a16="http://schemas.microsoft.com/office/drawing/2014/main" id="{72A6A3A3-729E-BA49-21DE-DF39D57D41B5}"/>
                </a:ext>
              </a:extLst>
            </p:cNvPr>
            <p:cNvSpPr/>
            <p:nvPr/>
          </p:nvSpPr>
          <p:spPr bwMode="auto">
            <a:xfrm>
              <a:off x="1867729" y="2262068"/>
              <a:ext cx="1290867" cy="1290868"/>
            </a:xfrm>
            <a:prstGeom prst="roundRect">
              <a:avLst>
                <a:gd name="adj" fmla="val 4544"/>
              </a:avLst>
            </a:prstGeom>
            <a:gradFill>
              <a:gsLst>
                <a:gs pos="0">
                  <a:srgbClr val="E8E6DF">
                    <a:lumMod val="76000"/>
                    <a:lumOff val="24000"/>
                  </a:srgbClr>
                </a:gs>
                <a:gs pos="100000">
                  <a:srgbClr val="8DC8E8">
                    <a:alpha val="95000"/>
                  </a:srgbClr>
                </a:gs>
              </a:gsLst>
              <a:lin ang="4200000" scaled="0"/>
            </a:gradFill>
            <a:ln>
              <a:noFill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  <a:sp3d extrusionH="38100">
              <a:extrusionClr>
                <a:srgbClr val="8DC8E8"/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1567A7-4893-E7F0-ECE4-2BB1F3D74A0B}"/>
              </a:ext>
            </a:extLst>
          </p:cNvPr>
          <p:cNvGrpSpPr/>
          <p:nvPr/>
        </p:nvGrpSpPr>
        <p:grpSpPr>
          <a:xfrm>
            <a:off x="6208907" y="3173473"/>
            <a:ext cx="777822" cy="834992"/>
            <a:chOff x="1867729" y="2262068"/>
            <a:chExt cx="1308762" cy="1404958"/>
          </a:xfrm>
        </p:grpSpPr>
        <p:sp>
          <p:nvSpPr>
            <p:cNvPr id="23" name="Rounded Rectangle 33">
              <a:extLst>
                <a:ext uri="{FF2B5EF4-FFF2-40B4-BE49-F238E27FC236}">
                  <a16:creationId xmlns:a16="http://schemas.microsoft.com/office/drawing/2014/main" id="{C4EE8F87-8371-1609-4676-C189D45D7C9B}"/>
                </a:ext>
              </a:extLst>
            </p:cNvPr>
            <p:cNvSpPr/>
            <p:nvPr/>
          </p:nvSpPr>
          <p:spPr bwMode="auto">
            <a:xfrm>
              <a:off x="1885625" y="2376159"/>
              <a:ext cx="1290866" cy="1290867"/>
            </a:xfrm>
            <a:prstGeom prst="roundRect">
              <a:avLst>
                <a:gd name="adj" fmla="val 4544"/>
              </a:avLst>
            </a:prstGeom>
            <a:noFill/>
            <a:ln w="6350">
              <a:solidFill>
                <a:srgbClr val="0078D4"/>
              </a:solidFill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  <a:sp3d>
              <a:extrusionClr>
                <a:schemeClr val="accent1"/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ounded Rectangle 34">
              <a:extLst>
                <a:ext uri="{FF2B5EF4-FFF2-40B4-BE49-F238E27FC236}">
                  <a16:creationId xmlns:a16="http://schemas.microsoft.com/office/drawing/2014/main" id="{A0941163-5C84-834C-C0FF-27D7335E8595}"/>
                </a:ext>
              </a:extLst>
            </p:cNvPr>
            <p:cNvSpPr/>
            <p:nvPr/>
          </p:nvSpPr>
          <p:spPr bwMode="auto">
            <a:xfrm>
              <a:off x="1867729" y="2262068"/>
              <a:ext cx="1290867" cy="1290868"/>
            </a:xfrm>
            <a:prstGeom prst="roundRect">
              <a:avLst>
                <a:gd name="adj" fmla="val 4544"/>
              </a:avLst>
            </a:prstGeom>
            <a:gradFill>
              <a:gsLst>
                <a:gs pos="0">
                  <a:srgbClr val="E8E6DF">
                    <a:lumMod val="76000"/>
                    <a:lumOff val="24000"/>
                  </a:srgbClr>
                </a:gs>
                <a:gs pos="100000">
                  <a:srgbClr val="8DC8E8">
                    <a:alpha val="95000"/>
                  </a:srgbClr>
                </a:gs>
              </a:gsLst>
              <a:lin ang="4200000" scaled="0"/>
            </a:gradFill>
            <a:ln>
              <a:noFill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  <a:sp3d extrusionH="38100">
              <a:extrusionClr>
                <a:srgbClr val="8DC8E8"/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9649E5-765E-CBD1-6969-19AB3F661DC5}"/>
              </a:ext>
            </a:extLst>
          </p:cNvPr>
          <p:cNvGrpSpPr/>
          <p:nvPr/>
        </p:nvGrpSpPr>
        <p:grpSpPr>
          <a:xfrm>
            <a:off x="6208907" y="5517174"/>
            <a:ext cx="777822" cy="834992"/>
            <a:chOff x="1867729" y="2262068"/>
            <a:chExt cx="1308762" cy="1404958"/>
          </a:xfrm>
        </p:grpSpPr>
        <p:sp>
          <p:nvSpPr>
            <p:cNvPr id="26" name="Rounded Rectangle 33">
              <a:extLst>
                <a:ext uri="{FF2B5EF4-FFF2-40B4-BE49-F238E27FC236}">
                  <a16:creationId xmlns:a16="http://schemas.microsoft.com/office/drawing/2014/main" id="{8A77A10D-21F9-7EFA-0C3D-5846318CA931}"/>
                </a:ext>
              </a:extLst>
            </p:cNvPr>
            <p:cNvSpPr/>
            <p:nvPr/>
          </p:nvSpPr>
          <p:spPr bwMode="auto">
            <a:xfrm>
              <a:off x="1885625" y="2376159"/>
              <a:ext cx="1290866" cy="1290867"/>
            </a:xfrm>
            <a:prstGeom prst="roundRect">
              <a:avLst>
                <a:gd name="adj" fmla="val 4544"/>
              </a:avLst>
            </a:prstGeom>
            <a:noFill/>
            <a:ln w="6350">
              <a:solidFill>
                <a:srgbClr val="0078D4"/>
              </a:solidFill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  <a:sp3d>
              <a:extrusionClr>
                <a:schemeClr val="accent1"/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ounded Rectangle 34">
              <a:extLst>
                <a:ext uri="{FF2B5EF4-FFF2-40B4-BE49-F238E27FC236}">
                  <a16:creationId xmlns:a16="http://schemas.microsoft.com/office/drawing/2014/main" id="{E8D3679A-2F1F-BE48-2747-46708C2A45FF}"/>
                </a:ext>
              </a:extLst>
            </p:cNvPr>
            <p:cNvSpPr/>
            <p:nvPr/>
          </p:nvSpPr>
          <p:spPr bwMode="auto">
            <a:xfrm>
              <a:off x="1867729" y="2262068"/>
              <a:ext cx="1290867" cy="1290868"/>
            </a:xfrm>
            <a:prstGeom prst="roundRect">
              <a:avLst>
                <a:gd name="adj" fmla="val 4544"/>
              </a:avLst>
            </a:prstGeom>
            <a:gradFill>
              <a:gsLst>
                <a:gs pos="0">
                  <a:srgbClr val="E8E6DF">
                    <a:lumMod val="76000"/>
                    <a:lumOff val="24000"/>
                  </a:srgbClr>
                </a:gs>
                <a:gs pos="100000">
                  <a:srgbClr val="8DC8E8">
                    <a:alpha val="95000"/>
                  </a:srgbClr>
                </a:gs>
              </a:gsLst>
              <a:lin ang="4200000" scaled="0"/>
            </a:gradFill>
            <a:ln>
              <a:noFill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  <a:sp3d extrusionH="38100">
              <a:extrusionClr>
                <a:srgbClr val="8DC8E8"/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CF589C40-AC57-6157-657B-0AEAC3D23727}"/>
              </a:ext>
            </a:extLst>
          </p:cNvPr>
          <p:cNvSpPr/>
          <p:nvPr/>
        </p:nvSpPr>
        <p:spPr bwMode="auto">
          <a:xfrm>
            <a:off x="6206741" y="1000471"/>
            <a:ext cx="702248" cy="36119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5E47B48-B8E7-13CF-FF9B-FAB29AF0365E}"/>
              </a:ext>
            </a:extLst>
          </p:cNvPr>
          <p:cNvGrpSpPr/>
          <p:nvPr/>
        </p:nvGrpSpPr>
        <p:grpSpPr>
          <a:xfrm>
            <a:off x="6208907" y="4345323"/>
            <a:ext cx="777822" cy="834992"/>
            <a:chOff x="1867729" y="2262068"/>
            <a:chExt cx="1308762" cy="1404958"/>
          </a:xfrm>
        </p:grpSpPr>
        <p:sp>
          <p:nvSpPr>
            <p:cNvPr id="38" name="Rounded Rectangle 33">
              <a:extLst>
                <a:ext uri="{FF2B5EF4-FFF2-40B4-BE49-F238E27FC236}">
                  <a16:creationId xmlns:a16="http://schemas.microsoft.com/office/drawing/2014/main" id="{EDCDEEF8-FD89-6517-48AA-3DA31B1F6945}"/>
                </a:ext>
              </a:extLst>
            </p:cNvPr>
            <p:cNvSpPr/>
            <p:nvPr/>
          </p:nvSpPr>
          <p:spPr bwMode="auto">
            <a:xfrm>
              <a:off x="1885625" y="2376159"/>
              <a:ext cx="1290866" cy="1290867"/>
            </a:xfrm>
            <a:prstGeom prst="roundRect">
              <a:avLst>
                <a:gd name="adj" fmla="val 4544"/>
              </a:avLst>
            </a:prstGeom>
            <a:noFill/>
            <a:ln w="6350">
              <a:solidFill>
                <a:srgbClr val="0078D4"/>
              </a:solidFill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  <a:sp3d>
              <a:extrusionClr>
                <a:schemeClr val="accent1"/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ounded Rectangle 34">
              <a:extLst>
                <a:ext uri="{FF2B5EF4-FFF2-40B4-BE49-F238E27FC236}">
                  <a16:creationId xmlns:a16="http://schemas.microsoft.com/office/drawing/2014/main" id="{36FE63FD-3C9B-E4F3-4A21-234471EE5F57}"/>
                </a:ext>
              </a:extLst>
            </p:cNvPr>
            <p:cNvSpPr/>
            <p:nvPr/>
          </p:nvSpPr>
          <p:spPr bwMode="auto">
            <a:xfrm>
              <a:off x="1867729" y="2262068"/>
              <a:ext cx="1290867" cy="1290868"/>
            </a:xfrm>
            <a:prstGeom prst="roundRect">
              <a:avLst>
                <a:gd name="adj" fmla="val 4544"/>
              </a:avLst>
            </a:prstGeom>
            <a:gradFill>
              <a:gsLst>
                <a:gs pos="0">
                  <a:srgbClr val="E8E6DF">
                    <a:lumMod val="76000"/>
                    <a:lumOff val="24000"/>
                  </a:srgbClr>
                </a:gs>
                <a:gs pos="100000">
                  <a:srgbClr val="8DC8E8">
                    <a:alpha val="95000"/>
                  </a:srgbClr>
                </a:gs>
              </a:gsLst>
              <a:lin ang="4200000" scaled="0"/>
            </a:gradFill>
            <a:ln>
              <a:noFill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  <a:sp3d extrusionH="38100">
              <a:extrusionClr>
                <a:srgbClr val="8DC8E8"/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90F45-1600-D925-BF08-CD2AEA3F08B3}"/>
              </a:ext>
            </a:extLst>
          </p:cNvPr>
          <p:cNvGrpSpPr/>
          <p:nvPr/>
        </p:nvGrpSpPr>
        <p:grpSpPr>
          <a:xfrm>
            <a:off x="6170015" y="1959871"/>
            <a:ext cx="855604" cy="918494"/>
            <a:chOff x="1867729" y="2262068"/>
            <a:chExt cx="1308762" cy="1404958"/>
          </a:xfrm>
        </p:grpSpPr>
        <p:sp>
          <p:nvSpPr>
            <p:cNvPr id="41" name="Rounded Rectangle 33">
              <a:extLst>
                <a:ext uri="{FF2B5EF4-FFF2-40B4-BE49-F238E27FC236}">
                  <a16:creationId xmlns:a16="http://schemas.microsoft.com/office/drawing/2014/main" id="{2F659F13-AE2E-1B59-631D-8AAEBA0D082C}"/>
                </a:ext>
              </a:extLst>
            </p:cNvPr>
            <p:cNvSpPr/>
            <p:nvPr/>
          </p:nvSpPr>
          <p:spPr bwMode="auto">
            <a:xfrm>
              <a:off x="1885625" y="2376159"/>
              <a:ext cx="1290866" cy="1290867"/>
            </a:xfrm>
            <a:prstGeom prst="roundRect">
              <a:avLst>
                <a:gd name="adj" fmla="val 4544"/>
              </a:avLst>
            </a:prstGeom>
            <a:noFill/>
            <a:ln w="6350">
              <a:solidFill>
                <a:srgbClr val="0078D4"/>
              </a:solidFill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  <a:sp3d>
              <a:extrusionClr>
                <a:schemeClr val="accent1"/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ounded Rectangle 34">
              <a:extLst>
                <a:ext uri="{FF2B5EF4-FFF2-40B4-BE49-F238E27FC236}">
                  <a16:creationId xmlns:a16="http://schemas.microsoft.com/office/drawing/2014/main" id="{4F799AA8-11E6-8820-A670-EAB5964DC677}"/>
                </a:ext>
              </a:extLst>
            </p:cNvPr>
            <p:cNvSpPr/>
            <p:nvPr/>
          </p:nvSpPr>
          <p:spPr bwMode="auto">
            <a:xfrm>
              <a:off x="1867729" y="2262068"/>
              <a:ext cx="1290867" cy="1290868"/>
            </a:xfrm>
            <a:prstGeom prst="roundRect">
              <a:avLst>
                <a:gd name="adj" fmla="val 4544"/>
              </a:avLst>
            </a:prstGeom>
            <a:gradFill>
              <a:gsLst>
                <a:gs pos="0">
                  <a:srgbClr val="E8E6DF">
                    <a:lumMod val="76000"/>
                    <a:lumOff val="24000"/>
                  </a:srgbClr>
                </a:gs>
                <a:gs pos="100000">
                  <a:srgbClr val="8DC8E8">
                    <a:alpha val="95000"/>
                  </a:srgbClr>
                </a:gs>
              </a:gsLst>
              <a:lin ang="4200000" scaled="0"/>
            </a:gradFill>
            <a:ln>
              <a:noFill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  <a:sp3d extrusionH="38100">
              <a:extrusionClr>
                <a:srgbClr val="8DC8E8"/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0A42469-FE94-26CA-686C-009CC7758AF0}"/>
              </a:ext>
            </a:extLst>
          </p:cNvPr>
          <p:cNvSpPr txBox="1"/>
          <p:nvPr/>
        </p:nvSpPr>
        <p:spPr>
          <a:xfrm>
            <a:off x="7609379" y="2069814"/>
            <a:ext cx="4013935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defTabSz="93220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228513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spc="0" baseline="0">
                <a:solidFill>
                  <a:schemeClr val="bg1"/>
                </a:solidFill>
              </a:defRPr>
            </a:lvl2pPr>
            <a:lvl3pPr marL="457024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98" spc="0" baseline="0">
                <a:solidFill>
                  <a:schemeClr val="bg1"/>
                </a:solidFill>
                <a:latin typeface="+mj-lt"/>
              </a:defRPr>
            </a:lvl3pPr>
            <a:lvl4pPr marL="685537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98" spc="0" baseline="0">
                <a:solidFill>
                  <a:schemeClr val="bg1"/>
                </a:solidFill>
              </a:defRPr>
            </a:lvl4pPr>
            <a:lvl5pPr marL="914049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spc="0" baseline="0">
                <a:solidFill>
                  <a:schemeClr val="bg1"/>
                </a:solidFill>
              </a:defRPr>
            </a:lvl5pPr>
            <a:lvl6pPr marL="2330958" indent="0" defTabSz="932384">
              <a:spcBef>
                <a:spcPct val="20000"/>
              </a:spcBef>
              <a:buFont typeface="Arial" pitchFamily="34" charset="0"/>
              <a:buNone/>
              <a:defRPr sz="2000"/>
            </a:lvl6pPr>
            <a:lvl7pPr marL="0" indent="0" defTabSz="9323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32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Comprehensive monitoring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E26AA3-7E5D-7673-8D30-87277CA57646}"/>
              </a:ext>
            </a:extLst>
          </p:cNvPr>
          <p:cNvSpPr txBox="1"/>
          <p:nvPr/>
        </p:nvSpPr>
        <p:spPr>
          <a:xfrm>
            <a:off x="7606563" y="3242049"/>
            <a:ext cx="4013935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defTabSz="93220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228513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spc="0" baseline="0">
                <a:solidFill>
                  <a:schemeClr val="bg1"/>
                </a:solidFill>
              </a:defRPr>
            </a:lvl2pPr>
            <a:lvl3pPr marL="457024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98" spc="0" baseline="0">
                <a:solidFill>
                  <a:schemeClr val="bg1"/>
                </a:solidFill>
                <a:latin typeface="+mj-lt"/>
              </a:defRPr>
            </a:lvl3pPr>
            <a:lvl4pPr marL="685537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98" spc="0" baseline="0">
                <a:solidFill>
                  <a:schemeClr val="bg1"/>
                </a:solidFill>
              </a:defRPr>
            </a:lvl4pPr>
            <a:lvl5pPr marL="914049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spc="0" baseline="0">
                <a:solidFill>
                  <a:schemeClr val="bg1"/>
                </a:solidFill>
              </a:defRPr>
            </a:lvl5pPr>
            <a:lvl6pPr marL="2330958" indent="0" defTabSz="932384">
              <a:spcBef>
                <a:spcPct val="20000"/>
              </a:spcBef>
              <a:buFont typeface="Arial" pitchFamily="34" charset="0"/>
              <a:buNone/>
              <a:defRPr sz="2000"/>
            </a:lvl6pPr>
            <a:lvl7pPr marL="0" indent="0" defTabSz="9323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32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Configurable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AFA95A-7406-E263-BC6E-9DCC8FD4717D}"/>
              </a:ext>
            </a:extLst>
          </p:cNvPr>
          <p:cNvSpPr txBox="1"/>
          <p:nvPr/>
        </p:nvSpPr>
        <p:spPr>
          <a:xfrm>
            <a:off x="7606563" y="5586519"/>
            <a:ext cx="4013935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defTabSz="93220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228513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spc="0" baseline="0">
                <a:solidFill>
                  <a:schemeClr val="bg1"/>
                </a:solidFill>
              </a:defRPr>
            </a:lvl2pPr>
            <a:lvl3pPr marL="457024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98" spc="0" baseline="0">
                <a:solidFill>
                  <a:schemeClr val="bg1"/>
                </a:solidFill>
                <a:latin typeface="+mj-lt"/>
              </a:defRPr>
            </a:lvl3pPr>
            <a:lvl4pPr marL="685537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98" spc="0" baseline="0">
                <a:solidFill>
                  <a:schemeClr val="bg1"/>
                </a:solidFill>
              </a:defRPr>
            </a:lvl4pPr>
            <a:lvl5pPr marL="914049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spc="0" baseline="0">
                <a:solidFill>
                  <a:schemeClr val="bg1"/>
                </a:solidFill>
              </a:defRPr>
            </a:lvl5pPr>
            <a:lvl6pPr marL="2330958" indent="0" defTabSz="932384">
              <a:spcBef>
                <a:spcPct val="20000"/>
              </a:spcBef>
              <a:buFont typeface="Arial" pitchFamily="34" charset="0"/>
              <a:buNone/>
              <a:defRPr sz="2000"/>
            </a:lvl6pPr>
            <a:lvl7pPr marL="0" indent="0" defTabSz="9323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32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Dashboards in Azure portal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74DED3-5883-21FD-9994-46022DE89FB2}"/>
              </a:ext>
            </a:extLst>
          </p:cNvPr>
          <p:cNvSpPr txBox="1"/>
          <p:nvPr/>
        </p:nvSpPr>
        <p:spPr>
          <a:xfrm>
            <a:off x="7606563" y="4414284"/>
            <a:ext cx="4013935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R="0" lvl="0" indent="0" defTabSz="93220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228513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spc="0" baseline="0">
                <a:solidFill>
                  <a:schemeClr val="bg1"/>
                </a:solidFill>
              </a:defRPr>
            </a:lvl2pPr>
            <a:lvl3pPr marL="457024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98" spc="0" baseline="0">
                <a:solidFill>
                  <a:schemeClr val="bg1"/>
                </a:solidFill>
                <a:latin typeface="+mj-lt"/>
              </a:defRPr>
            </a:lvl3pPr>
            <a:lvl4pPr marL="685537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98" spc="0" baseline="0">
                <a:solidFill>
                  <a:schemeClr val="bg1"/>
                </a:solidFill>
              </a:defRPr>
            </a:lvl4pPr>
            <a:lvl5pPr marL="914049" marR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spc="0" baseline="0">
                <a:solidFill>
                  <a:schemeClr val="bg1"/>
                </a:solidFill>
              </a:defRPr>
            </a:lvl5pPr>
            <a:lvl6pPr marL="2330958" indent="0" defTabSz="932384">
              <a:spcBef>
                <a:spcPct val="20000"/>
              </a:spcBef>
              <a:buFont typeface="Arial" pitchFamily="34" charset="0"/>
              <a:buNone/>
              <a:defRPr sz="2000"/>
            </a:lvl6pPr>
            <a:lvl7pPr marL="0" indent="0" defTabSz="9323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322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Near-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realtime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 latency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B701BA6-DF1D-F5B9-5E32-D30321BCD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54" t="32470" r="44048" b="10899"/>
          <a:stretch/>
        </p:blipFill>
        <p:spPr>
          <a:xfrm>
            <a:off x="6217522" y="1758415"/>
            <a:ext cx="641148" cy="757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81FDBAF-A54C-0771-E4DC-348EE8117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7922" y="3083345"/>
            <a:ext cx="466788" cy="5272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BB3FCDEA-72BE-249C-FA6F-6C44CFAC7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9881" y="684155"/>
            <a:ext cx="681126" cy="706588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C6861DCD-7654-252A-AC69-179E351F5ACE}"/>
              </a:ext>
            </a:extLst>
          </p:cNvPr>
          <p:cNvSpPr/>
          <p:nvPr/>
        </p:nvSpPr>
        <p:spPr bwMode="auto">
          <a:xfrm rot="900000">
            <a:off x="6206743" y="2253001"/>
            <a:ext cx="702244" cy="361194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B84FDB-DA8C-35C2-DA9F-B249F48DFD55}"/>
              </a:ext>
            </a:extLst>
          </p:cNvPr>
          <p:cNvSpPr/>
          <p:nvPr/>
        </p:nvSpPr>
        <p:spPr bwMode="auto">
          <a:xfrm>
            <a:off x="6311315" y="3441257"/>
            <a:ext cx="573004" cy="36119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5CBEC1-E437-66BF-4044-CFCD83195A5E}"/>
              </a:ext>
            </a:extLst>
          </p:cNvPr>
          <p:cNvSpPr/>
          <p:nvPr/>
        </p:nvSpPr>
        <p:spPr bwMode="auto">
          <a:xfrm>
            <a:off x="6311315" y="4594550"/>
            <a:ext cx="573004" cy="36119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4B09302-C4D4-52F1-887C-A5541615EFBD}"/>
              </a:ext>
            </a:extLst>
          </p:cNvPr>
          <p:cNvSpPr/>
          <p:nvPr/>
        </p:nvSpPr>
        <p:spPr bwMode="auto">
          <a:xfrm>
            <a:off x="6206741" y="5723710"/>
            <a:ext cx="702248" cy="36119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26BE3F6-3994-1B38-2492-8E2420106B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50304" y="5353471"/>
            <a:ext cx="482024" cy="62775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110476F-0603-2D81-06B4-0E895954A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61506" y="4287441"/>
            <a:ext cx="420294" cy="5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59101-C790-18B0-EAAB-D7959B7B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wasn’t easy in Azure SQL before…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BE7A60-F57B-24C2-AD9F-1D6456D9A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477482"/>
              </p:ext>
            </p:extLst>
          </p:nvPr>
        </p:nvGraphicFramePr>
        <p:xfrm>
          <a:off x="609601" y="1454989"/>
          <a:ext cx="11151078" cy="503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87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951AAC-A380-44FB-A78F-A6398BB774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6951AAC-A380-44FB-A78F-A6398BB774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6951AAC-A380-44FB-A78F-A6398BB774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D5337F-9A9E-4D84-B7E7-7F8B20360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6D5337F-9A9E-4D84-B7E7-7F8B20360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6D5337F-9A9E-4D84-B7E7-7F8B20360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2910E9-479B-44AE-90DA-F0B8E5EBE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FC2910E9-479B-44AE-90DA-F0B8E5EBE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FC2910E9-479B-44AE-90DA-F0B8E5EBE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8A1ADF-D598-44B6-8401-227C7406E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A48A1ADF-D598-44B6-8401-227C7406E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A48A1ADF-D598-44B6-8401-227C7406E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573521-CDA6-4FE2-AEDD-831E6EBCB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B0573521-CDA6-4FE2-AEDD-831E6EBCB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B0573521-CDA6-4FE2-AEDD-831E6EBCB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21F3EA-A61F-40E4-AD8B-FC63D1462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4621F3EA-A61F-40E4-AD8B-FC63D1462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4621F3EA-A61F-40E4-AD8B-FC63D1462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8F1789-A0D8-46B6-B476-7E3661F0B0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EC8F1789-A0D8-46B6-B476-7E3661F0B0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EC8F1789-A0D8-46B6-B476-7E3661F0B0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88E5E-3CF6-4262-968B-DFC9EF33D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78888E5E-3CF6-4262-968B-DFC9EF33D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78888E5E-3CF6-4262-968B-DFC9EF33D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568429-6919-475F-813F-667ACB295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F9568429-6919-475F-813F-667ACB295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F9568429-6919-475F-813F-667ACB295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323E1A-B5CC-4F4B-A4E6-4D8260FA1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40323E1A-B5CC-4F4B-A4E6-4D8260FA1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40323E1A-B5CC-4F4B-A4E6-4D8260FA1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749FE7-12F4-4A01-BCAF-7A188C8693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67749FE7-12F4-4A01-BCAF-7A188C8693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67749FE7-12F4-4A01-BCAF-7A188C8693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997209-A067-408C-A205-6BBCD6527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2C997209-A067-408C-A205-6BBCD6527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2C997209-A067-408C-A205-6BBCD6527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963CDD-C807-4B60-8885-864FD72DA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graphicEl>
                                              <a:dgm id="{B3963CDD-C807-4B60-8885-864FD72DA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B3963CDD-C807-4B60-8885-864FD72DA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173FAA-503D-4F84-89D9-D00766C4F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graphicEl>
                                              <a:dgm id="{73173FAA-503D-4F84-89D9-D00766C4F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graphicEl>
                                              <a:dgm id="{73173FAA-503D-4F84-89D9-D00766C4F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4A99C7-035E-4450-96A2-10EF13E4E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>
                                            <p:graphicEl>
                                              <a:dgm id="{344A99C7-035E-4450-96A2-10EF13E4E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>
                                            <p:graphicEl>
                                              <a:dgm id="{344A99C7-035E-4450-96A2-10EF13E4E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BE8266-BF45-4108-9799-D925E4BCA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graphicEl>
                                              <a:dgm id="{C3BE8266-BF45-4108-9799-D925E4BCA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C3BE8266-BF45-4108-9799-D925E4BCA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FF3369-0206-4462-8759-A1A280029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graphicEl>
                                              <a:dgm id="{3DFF3369-0206-4462-8759-A1A280029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graphicEl>
                                              <a:dgm id="{3DFF3369-0206-4462-8759-A1A280029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A44E92-01A5-4233-A36C-675546C895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>
                                            <p:graphicEl>
                                              <a:dgm id="{88A44E92-01A5-4233-A36C-675546C895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>
                                            <p:graphicEl>
                                              <a:dgm id="{88A44E92-01A5-4233-A36C-675546C895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0071BC-E19E-4FD4-81BF-CBE1DF622A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>
                                            <p:graphicEl>
                                              <a:dgm id="{CF0071BC-E19E-4FD4-81BF-CBE1DF622A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>
                                            <p:graphicEl>
                                              <a:dgm id="{CF0071BC-E19E-4FD4-81BF-CBE1DF622A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F0E95C-9934-47C6-BEBB-984C459C0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">
                                            <p:graphicEl>
                                              <a:dgm id="{A0F0E95C-9934-47C6-BEBB-984C459C0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">
                                            <p:graphicEl>
                                              <a:dgm id="{A0F0E95C-9934-47C6-BEBB-984C459C0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74A232-4813-4161-AE2F-32EB36BED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>
                                            <p:graphicEl>
                                              <a:dgm id="{8774A232-4813-4161-AE2F-32EB36BED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graphicEl>
                                              <a:dgm id="{8774A232-4813-4161-AE2F-32EB36BED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DC87D0-C111-4BFA-A3CB-E5E9EAF0F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">
                                            <p:graphicEl>
                                              <a:dgm id="{5ADC87D0-C111-4BFA-A3CB-E5E9EAF0F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">
                                            <p:graphicEl>
                                              <a:dgm id="{5ADC87D0-C111-4BFA-A3CB-E5E9EAF0F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9B3466-6F23-4C60-A1E2-5D57E7CE0C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">
                                            <p:graphicEl>
                                              <a:dgm id="{E79B3466-6F23-4C60-A1E2-5D57E7CE0C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">
                                            <p:graphicEl>
                                              <a:dgm id="{E79B3466-6F23-4C60-A1E2-5D57E7CE0C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21C0A2-96CD-4D79-BF50-A59B51932F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">
                                            <p:graphicEl>
                                              <a:dgm id="{FA21C0A2-96CD-4D79-BF50-A59B51932F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">
                                            <p:graphicEl>
                                              <a:dgm id="{FA21C0A2-96CD-4D79-BF50-A59B51932F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4EA88A-2817-493A-8D85-7745B759D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">
                                            <p:graphicEl>
                                              <a:dgm id="{C54EA88A-2817-493A-8D85-7745B759D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">
                                            <p:graphicEl>
                                              <a:dgm id="{C54EA88A-2817-493A-8D85-7745B759D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104C16-5919-4620-9C9A-D92290F2A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">
                                            <p:graphicEl>
                                              <a:dgm id="{A3104C16-5919-4620-9C9A-D92290F2A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">
                                            <p:graphicEl>
                                              <a:dgm id="{A3104C16-5919-4620-9C9A-D92290F2A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08373D-DEBF-4321-9FDC-4EF6739A80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">
                                            <p:graphicEl>
                                              <a:dgm id="{5B08373D-DEBF-4321-9FDC-4EF6739A80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">
                                            <p:graphicEl>
                                              <a:dgm id="{5B08373D-DEBF-4321-9FDC-4EF6739A80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0AC0-413D-3443-BD94-69CC58BC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7" y="83340"/>
            <a:ext cx="11593286" cy="718004"/>
          </a:xfrm>
        </p:spPr>
        <p:txBody>
          <a:bodyPr/>
          <a:lstStyle/>
          <a:p>
            <a:r>
              <a:rPr lang="en-US"/>
              <a:t>A closer look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9731686-AD42-8BA9-C798-1FCB3B33AF52}"/>
              </a:ext>
            </a:extLst>
          </p:cNvPr>
          <p:cNvSpPr/>
          <p:nvPr/>
        </p:nvSpPr>
        <p:spPr>
          <a:xfrm>
            <a:off x="996012" y="959663"/>
            <a:ext cx="4354914" cy="7306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Azure SQL Managed Instance icon">
            <a:extLst>
              <a:ext uri="{FF2B5EF4-FFF2-40B4-BE49-F238E27FC236}">
                <a16:creationId xmlns:a16="http://schemas.microsoft.com/office/drawing/2014/main" id="{F95F2122-EC15-8142-DF25-E34C3407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48" y="1097069"/>
            <a:ext cx="503815" cy="503815"/>
          </a:xfrm>
          <a:prstGeom prst="rect">
            <a:avLst/>
          </a:prstGeom>
        </p:spPr>
      </p:pic>
      <p:pic>
        <p:nvPicPr>
          <p:cNvPr id="7" name="Graphic 6" descr="Azure SQL Database icon">
            <a:extLst>
              <a:ext uri="{FF2B5EF4-FFF2-40B4-BE49-F238E27FC236}">
                <a16:creationId xmlns:a16="http://schemas.microsoft.com/office/drawing/2014/main" id="{A129FCCA-4CB4-FA47-5A19-C32ADD2FF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395" y="1092429"/>
            <a:ext cx="503815" cy="503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68E7FE-8711-357A-0A67-8E6356A2919D}"/>
              </a:ext>
            </a:extLst>
          </p:cNvPr>
          <p:cNvSpPr txBox="1"/>
          <p:nvPr/>
        </p:nvSpPr>
        <p:spPr>
          <a:xfrm>
            <a:off x="1032000" y="1110511"/>
            <a:ext cx="1188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Targets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F5644722-3409-81F3-5EC8-16E34AB9C45A}"/>
              </a:ext>
            </a:extLst>
          </p:cNvPr>
          <p:cNvGrpSpPr/>
          <p:nvPr/>
        </p:nvGrpSpPr>
        <p:grpSpPr>
          <a:xfrm>
            <a:off x="996011" y="1776779"/>
            <a:ext cx="4377419" cy="730620"/>
            <a:chOff x="363954" y="1888891"/>
            <a:chExt cx="4354914" cy="730620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E01BAEC-B96E-890A-B4F6-3090D49DD542}"/>
                </a:ext>
              </a:extLst>
            </p:cNvPr>
            <p:cNvSpPr/>
            <p:nvPr/>
          </p:nvSpPr>
          <p:spPr>
            <a:xfrm>
              <a:off x="363954" y="1888891"/>
              <a:ext cx="4354914" cy="73062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75BFA9-854B-EC3D-6187-66452714FD7E}"/>
                </a:ext>
              </a:extLst>
            </p:cNvPr>
            <p:cNvSpPr txBox="1"/>
            <p:nvPr/>
          </p:nvSpPr>
          <p:spPr>
            <a:xfrm>
              <a:off x="382065" y="2024885"/>
              <a:ext cx="3687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/>
                <a:t>Remote Data Collection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934B38-3F7E-C335-546D-FFB7494CB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86490" y="2001923"/>
              <a:ext cx="461665" cy="4616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E3A2E0-BC2E-2857-76C7-5F724B4D5416}"/>
              </a:ext>
            </a:extLst>
          </p:cNvPr>
          <p:cNvSpPr txBox="1"/>
          <p:nvPr/>
        </p:nvSpPr>
        <p:spPr>
          <a:xfrm>
            <a:off x="6438077" y="959663"/>
            <a:ext cx="321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Azure SQL Database and </a:t>
            </a:r>
          </a:p>
          <a:p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Azure SQL Managed Instance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CD9EB-AD97-B360-EBE2-2C629B85E4F4}"/>
              </a:ext>
            </a:extLst>
          </p:cNvPr>
          <p:cNvSpPr txBox="1"/>
          <p:nvPr/>
        </p:nvSpPr>
        <p:spPr>
          <a:xfrm>
            <a:off x="6438077" y="1931499"/>
            <a:ext cx="450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Microsoft managed data collection agent 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CAB64021-3B5F-51DA-80CC-B44FC010C34F}"/>
              </a:ext>
            </a:extLst>
          </p:cNvPr>
          <p:cNvGrpSpPr/>
          <p:nvPr/>
        </p:nvGrpSpPr>
        <p:grpSpPr>
          <a:xfrm>
            <a:off x="996012" y="3407243"/>
            <a:ext cx="4354914" cy="730620"/>
            <a:chOff x="424166" y="3716247"/>
            <a:chExt cx="4354914" cy="73062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F497C59B-D4CF-38C9-AAC2-E6651ACEDC05}"/>
                </a:ext>
              </a:extLst>
            </p:cNvPr>
            <p:cNvSpPr/>
            <p:nvPr/>
          </p:nvSpPr>
          <p:spPr>
            <a:xfrm>
              <a:off x="424166" y="3716247"/>
              <a:ext cx="4354914" cy="73062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C71D0A-F11D-B01A-082E-C27E9073F572}"/>
                </a:ext>
              </a:extLst>
            </p:cNvPr>
            <p:cNvSpPr txBox="1"/>
            <p:nvPr/>
          </p:nvSpPr>
          <p:spPr>
            <a:xfrm>
              <a:off x="451399" y="3846702"/>
              <a:ext cx="22608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Authentication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BA4AFE4-D238-65DF-683E-D3E9A847F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21946" y="3804930"/>
              <a:ext cx="467565" cy="467565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4E1A79F-BEF7-D395-9D70-A2F653354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62895" y="3803580"/>
              <a:ext cx="467565" cy="467565"/>
            </a:xfrm>
            <a:prstGeom prst="rect">
              <a:avLst/>
            </a:prstGeom>
          </p:spPr>
        </p:pic>
        <p:pic>
          <p:nvPicPr>
            <p:cNvPr id="16" name="Graphic 15" descr="Azure SQL Database icon">
              <a:extLst>
                <a:ext uri="{FF2B5EF4-FFF2-40B4-BE49-F238E27FC236}">
                  <a16:creationId xmlns:a16="http://schemas.microsoft.com/office/drawing/2014/main" id="{C14EE49B-4D91-0C28-F1E8-E98ED014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8556" y="3802743"/>
              <a:ext cx="440582" cy="44058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9D080D-F7B3-B15D-6D92-EAFAB418F827}"/>
              </a:ext>
            </a:extLst>
          </p:cNvPr>
          <p:cNvSpPr txBox="1"/>
          <p:nvPr/>
        </p:nvSpPr>
        <p:spPr>
          <a:xfrm>
            <a:off x="6438077" y="2570380"/>
            <a:ext cx="3390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10-20 datasets per target type, </a:t>
            </a:r>
          </a:p>
          <a:p>
            <a:pPr lvl="0"/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derived from 70+ system views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58DDE580-C66F-C6BF-D514-FCFD4DF5F2E2}"/>
              </a:ext>
            </a:extLst>
          </p:cNvPr>
          <p:cNvGrpSpPr/>
          <p:nvPr/>
        </p:nvGrpSpPr>
        <p:grpSpPr>
          <a:xfrm>
            <a:off x="996012" y="4224948"/>
            <a:ext cx="4377420" cy="730620"/>
            <a:chOff x="454272" y="4587040"/>
            <a:chExt cx="4294702" cy="730620"/>
          </a:xfrm>
        </p:grpSpPr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459B811D-07C5-D241-BD5B-7B0CE946E2AD}"/>
                </a:ext>
              </a:extLst>
            </p:cNvPr>
            <p:cNvSpPr/>
            <p:nvPr/>
          </p:nvSpPr>
          <p:spPr>
            <a:xfrm>
              <a:off x="454272" y="4587040"/>
              <a:ext cx="4294702" cy="73062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F50C24-FB71-BDC9-EDBB-8228A8DA1D54}"/>
                </a:ext>
              </a:extLst>
            </p:cNvPr>
            <p:cNvSpPr txBox="1"/>
            <p:nvPr/>
          </p:nvSpPr>
          <p:spPr>
            <a:xfrm>
              <a:off x="528738" y="4734750"/>
              <a:ext cx="1960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Connectivity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BB00072-7EC8-42BB-E6DE-8590F7176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22865" y="4703207"/>
              <a:ext cx="440582" cy="440582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DAB9FB5-E305-838F-3F9C-F3EFEB418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769229" y="4703207"/>
              <a:ext cx="461664" cy="46166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868C3D1-358A-C61E-A159-C32D9FF7F166}"/>
              </a:ext>
            </a:extLst>
          </p:cNvPr>
          <p:cNvSpPr txBox="1"/>
          <p:nvPr/>
        </p:nvSpPr>
        <p:spPr>
          <a:xfrm>
            <a:off x="6438077" y="435460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Private Link or Firewall/NSG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299C4D-8C2C-6EE7-6BA8-052D1D901903}"/>
              </a:ext>
            </a:extLst>
          </p:cNvPr>
          <p:cNvSpPr txBox="1"/>
          <p:nvPr/>
        </p:nvSpPr>
        <p:spPr>
          <a:xfrm>
            <a:off x="6438077" y="3533585"/>
            <a:ext cx="378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Entra</a:t>
            </a:r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 or SQL with key vault secrets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C64800E2-CA0D-4FAB-5686-BBA74B20EDAC}"/>
              </a:ext>
            </a:extLst>
          </p:cNvPr>
          <p:cNvGrpSpPr/>
          <p:nvPr/>
        </p:nvGrpSpPr>
        <p:grpSpPr>
          <a:xfrm>
            <a:off x="996012" y="2579222"/>
            <a:ext cx="4354915" cy="730620"/>
            <a:chOff x="401660" y="2790323"/>
            <a:chExt cx="4317208" cy="730620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CDE7C23-6EB9-6365-5CAB-F6A2B07175B4}"/>
                </a:ext>
              </a:extLst>
            </p:cNvPr>
            <p:cNvSpPr/>
            <p:nvPr/>
          </p:nvSpPr>
          <p:spPr>
            <a:xfrm>
              <a:off x="401660" y="2790323"/>
              <a:ext cx="4317208" cy="73062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B30BE4-5971-D648-FD65-E5674E6D8114}"/>
                </a:ext>
              </a:extLst>
            </p:cNvPr>
            <p:cNvSpPr txBox="1"/>
            <p:nvPr/>
          </p:nvSpPr>
          <p:spPr>
            <a:xfrm>
              <a:off x="472714" y="2937890"/>
              <a:ext cx="2059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Data Sources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F51DDA0-92D3-73FA-C095-BD2048EBF4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45969" y="2932060"/>
              <a:ext cx="521979" cy="391485"/>
              <a:chOff x="11134725" y="2487613"/>
              <a:chExt cx="495300" cy="371475"/>
            </a:xfrm>
          </p:grpSpPr>
          <p:sp>
            <p:nvSpPr>
              <p:cNvPr id="45" name="Rectangle 225">
                <a:extLst>
                  <a:ext uri="{FF2B5EF4-FFF2-40B4-BE49-F238E27FC236}">
                    <a16:creationId xmlns:a16="http://schemas.microsoft.com/office/drawing/2014/main" id="{2B2C26F4-C501-A818-824B-C0183660A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34725" y="2487613"/>
                <a:ext cx="495300" cy="371475"/>
              </a:xfrm>
              <a:prstGeom prst="rect">
                <a:avLst/>
              </a:prstGeom>
              <a:gradFill>
                <a:gsLst>
                  <a:gs pos="0">
                    <a:srgbClr val="0078D4"/>
                  </a:gs>
                  <a:gs pos="100000">
                    <a:srgbClr val="243A5E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6" name="Rectangle 226">
                <a:extLst>
                  <a:ext uri="{FF2B5EF4-FFF2-40B4-BE49-F238E27FC236}">
                    <a16:creationId xmlns:a16="http://schemas.microsoft.com/office/drawing/2014/main" id="{BCDD9307-BDAB-C189-5C5E-FC742A5E3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34725" y="2487613"/>
                <a:ext cx="495300" cy="46038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7" name="Oval 227">
                <a:extLst>
                  <a:ext uri="{FF2B5EF4-FFF2-40B4-BE49-F238E27FC236}">
                    <a16:creationId xmlns:a16="http://schemas.microsoft.com/office/drawing/2014/main" id="{0D565D0B-FF37-D16C-6553-541E16073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2188" y="2503488"/>
                <a:ext cx="14288" cy="15875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8" name="Oval 228">
                <a:extLst>
                  <a:ext uri="{FF2B5EF4-FFF2-40B4-BE49-F238E27FC236}">
                    <a16:creationId xmlns:a16="http://schemas.microsoft.com/office/drawing/2014/main" id="{037A5DD0-183D-2A1D-9B68-0A8FD9E56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4413" y="2503488"/>
                <a:ext cx="15875" cy="15875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9" name="Oval 229">
                <a:extLst>
                  <a:ext uri="{FF2B5EF4-FFF2-40B4-BE49-F238E27FC236}">
                    <a16:creationId xmlns:a16="http://schemas.microsoft.com/office/drawing/2014/main" id="{65FEDCDF-11D2-99E2-FCF2-EFCB98CC4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8225" y="2503488"/>
                <a:ext cx="15875" cy="15875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50" name="Rectangle 230">
                <a:extLst>
                  <a:ext uri="{FF2B5EF4-FFF2-40B4-BE49-F238E27FC236}">
                    <a16:creationId xmlns:a16="http://schemas.microsoft.com/office/drawing/2014/main" id="{E5847AF5-9E71-BB0E-4F63-C886E9638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8388" y="2595563"/>
                <a:ext cx="76200" cy="777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51" name="Rectangle 231">
                <a:extLst>
                  <a:ext uri="{FF2B5EF4-FFF2-40B4-BE49-F238E27FC236}">
                    <a16:creationId xmlns:a16="http://schemas.microsoft.com/office/drawing/2014/main" id="{5E8E63A5-AD5F-6F18-8FFF-F3299FC09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4275" y="2595563"/>
                <a:ext cx="77788" cy="777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52" name="Rectangle 232">
                <a:extLst>
                  <a:ext uri="{FF2B5EF4-FFF2-40B4-BE49-F238E27FC236}">
                    <a16:creationId xmlns:a16="http://schemas.microsoft.com/office/drawing/2014/main" id="{90C3D9D8-1CF2-F638-179E-8EB7B0781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0163" y="2595563"/>
                <a:ext cx="77788" cy="777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53" name="Rectangle 233">
                <a:extLst>
                  <a:ext uri="{FF2B5EF4-FFF2-40B4-BE49-F238E27FC236}">
                    <a16:creationId xmlns:a16="http://schemas.microsoft.com/office/drawing/2014/main" id="{3A58A09D-6E1C-70FD-1B11-19C5B2E91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8388" y="2719388"/>
                <a:ext cx="76200" cy="777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54" name="Rectangle 234">
                <a:extLst>
                  <a:ext uri="{FF2B5EF4-FFF2-40B4-BE49-F238E27FC236}">
                    <a16:creationId xmlns:a16="http://schemas.microsoft.com/office/drawing/2014/main" id="{B7A00D39-55F7-309C-D59F-801C26DF2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4275" y="2719388"/>
                <a:ext cx="77788" cy="777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55" name="Rectangle 235">
                <a:extLst>
                  <a:ext uri="{FF2B5EF4-FFF2-40B4-BE49-F238E27FC236}">
                    <a16:creationId xmlns:a16="http://schemas.microsoft.com/office/drawing/2014/main" id="{DA30119A-4D8D-F390-1D00-D1FCAE65C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0163" y="2719388"/>
                <a:ext cx="77788" cy="777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536DD07E-FA0B-0AD6-6FE0-F70DBD2AD5A9}"/>
              </a:ext>
            </a:extLst>
          </p:cNvPr>
          <p:cNvGrpSpPr/>
          <p:nvPr/>
        </p:nvGrpSpPr>
        <p:grpSpPr>
          <a:xfrm>
            <a:off x="996012" y="5042653"/>
            <a:ext cx="4377421" cy="730620"/>
            <a:chOff x="448319" y="5445789"/>
            <a:chExt cx="4294702" cy="730620"/>
          </a:xfrm>
        </p:grpSpPr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5CD09C01-F62C-9679-B72A-08E1FA0933FF}"/>
                </a:ext>
              </a:extLst>
            </p:cNvPr>
            <p:cNvSpPr/>
            <p:nvPr/>
          </p:nvSpPr>
          <p:spPr>
            <a:xfrm>
              <a:off x="448319" y="5445789"/>
              <a:ext cx="4294702" cy="73062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4B68B8-2D32-3740-34D9-64BC6E56605F}"/>
                </a:ext>
              </a:extLst>
            </p:cNvPr>
            <p:cNvSpPr txBox="1"/>
            <p:nvPr/>
          </p:nvSpPr>
          <p:spPr>
            <a:xfrm>
              <a:off x="541809" y="5590503"/>
              <a:ext cx="188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Dashboards</a:t>
              </a: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D9E078F-698A-EC46-AD8A-086BB2008666}"/>
                </a:ext>
              </a:extLst>
            </p:cNvPr>
            <p:cNvSpPr/>
            <p:nvPr/>
          </p:nvSpPr>
          <p:spPr>
            <a:xfrm>
              <a:off x="2689160" y="5585837"/>
              <a:ext cx="521979" cy="475676"/>
            </a:xfrm>
            <a:custGeom>
              <a:avLst/>
              <a:gdLst>
                <a:gd name="connsiteX0" fmla="*/ 162197 w 459081"/>
                <a:gd name="connsiteY0" fmla="*/ 275144 h 459311"/>
                <a:gd name="connsiteX1" fmla="*/ 180049 w 459081"/>
                <a:gd name="connsiteY1" fmla="*/ 294687 h 459311"/>
                <a:gd name="connsiteX2" fmla="*/ 179092 w 459081"/>
                <a:gd name="connsiteY2" fmla="*/ 300276 h 459311"/>
                <a:gd name="connsiteX3" fmla="*/ 224334 w 459081"/>
                <a:gd name="connsiteY3" fmla="*/ 344331 h 459311"/>
                <a:gd name="connsiteX4" fmla="*/ 236774 w 459081"/>
                <a:gd name="connsiteY4" fmla="*/ 345594 h 459311"/>
                <a:gd name="connsiteX5" fmla="*/ 276313 w 459081"/>
                <a:gd name="connsiteY5" fmla="*/ 321289 h 459311"/>
                <a:gd name="connsiteX6" fmla="*/ 276313 w 459081"/>
                <a:gd name="connsiteY6" fmla="*/ 319720 h 459311"/>
                <a:gd name="connsiteX7" fmla="*/ 289797 w 459081"/>
                <a:gd name="connsiteY7" fmla="*/ 301757 h 459311"/>
                <a:gd name="connsiteX8" fmla="*/ 312866 w 459081"/>
                <a:gd name="connsiteY8" fmla="*/ 314514 h 459311"/>
                <a:gd name="connsiteX9" fmla="*/ 373955 w 459081"/>
                <a:gd name="connsiteY9" fmla="*/ 327030 h 459311"/>
                <a:gd name="connsiteX10" fmla="*/ 385334 w 459081"/>
                <a:gd name="connsiteY10" fmla="*/ 319926 h 459311"/>
                <a:gd name="connsiteX11" fmla="*/ 407327 w 459081"/>
                <a:gd name="connsiteY11" fmla="*/ 334751 h 459311"/>
                <a:gd name="connsiteX12" fmla="*/ 392503 w 459081"/>
                <a:gd name="connsiteY12" fmla="*/ 356744 h 459311"/>
                <a:gd name="connsiteX13" fmla="*/ 370510 w 459081"/>
                <a:gd name="connsiteY13" fmla="*/ 341920 h 459311"/>
                <a:gd name="connsiteX14" fmla="*/ 310761 w 459081"/>
                <a:gd name="connsiteY14" fmla="*/ 329557 h 459311"/>
                <a:gd name="connsiteX15" fmla="*/ 309858 w 459081"/>
                <a:gd name="connsiteY15" fmla="*/ 330873 h 459311"/>
                <a:gd name="connsiteX16" fmla="*/ 283968 w 459081"/>
                <a:gd name="connsiteY16" fmla="*/ 334533 h 459311"/>
                <a:gd name="connsiteX17" fmla="*/ 246879 w 459081"/>
                <a:gd name="connsiteY17" fmla="*/ 357307 h 459311"/>
                <a:gd name="connsiteX18" fmla="*/ 247644 w 459081"/>
                <a:gd name="connsiteY18" fmla="*/ 362283 h 459311"/>
                <a:gd name="connsiteX19" fmla="*/ 229792 w 459081"/>
                <a:gd name="connsiteY19" fmla="*/ 380135 h 459311"/>
                <a:gd name="connsiteX20" fmla="*/ 210249 w 459081"/>
                <a:gd name="connsiteY20" fmla="*/ 362283 h 459311"/>
                <a:gd name="connsiteX21" fmla="*/ 212430 w 459081"/>
                <a:gd name="connsiteY21" fmla="*/ 353747 h 459311"/>
                <a:gd name="connsiteX22" fmla="*/ 169102 w 459081"/>
                <a:gd name="connsiteY22" fmla="*/ 311644 h 459311"/>
                <a:gd name="connsiteX23" fmla="*/ 161447 w 459081"/>
                <a:gd name="connsiteY23" fmla="*/ 313289 h 459311"/>
                <a:gd name="connsiteX24" fmla="*/ 153792 w 459081"/>
                <a:gd name="connsiteY24" fmla="*/ 311605 h 459311"/>
                <a:gd name="connsiteX25" fmla="*/ 96378 w 459081"/>
                <a:gd name="connsiteY25" fmla="*/ 358800 h 459311"/>
                <a:gd name="connsiteX26" fmla="*/ 96760 w 459081"/>
                <a:gd name="connsiteY26" fmla="*/ 362359 h 459311"/>
                <a:gd name="connsiteX27" fmla="*/ 94230 w 459081"/>
                <a:gd name="connsiteY27" fmla="*/ 371771 h 459311"/>
                <a:gd name="connsiteX28" fmla="*/ 68742 w 459081"/>
                <a:gd name="connsiteY28" fmla="*/ 378504 h 459311"/>
                <a:gd name="connsiteX29" fmla="*/ 62010 w 459081"/>
                <a:gd name="connsiteY29" fmla="*/ 353016 h 459311"/>
                <a:gd name="connsiteX30" fmla="*/ 87498 w 459081"/>
                <a:gd name="connsiteY30" fmla="*/ 346283 h 459311"/>
                <a:gd name="connsiteX31" fmla="*/ 143725 w 459081"/>
                <a:gd name="connsiteY31" fmla="*/ 300122 h 459311"/>
                <a:gd name="connsiteX32" fmla="*/ 142806 w 459081"/>
                <a:gd name="connsiteY32" fmla="*/ 294611 h 459311"/>
                <a:gd name="connsiteX33" fmla="*/ 142653 w 459081"/>
                <a:gd name="connsiteY33" fmla="*/ 294687 h 459311"/>
                <a:gd name="connsiteX34" fmla="*/ 142653 w 459081"/>
                <a:gd name="connsiteY34" fmla="*/ 292996 h 459311"/>
                <a:gd name="connsiteX35" fmla="*/ 162197 w 459081"/>
                <a:gd name="connsiteY35" fmla="*/ 275144 h 459311"/>
                <a:gd name="connsiteX36" fmla="*/ 49482 w 459081"/>
                <a:gd name="connsiteY36" fmla="*/ 164096 h 459311"/>
                <a:gd name="connsiteX37" fmla="*/ 95911 w 459081"/>
                <a:gd name="connsiteY37" fmla="*/ 164096 h 459311"/>
                <a:gd name="connsiteX38" fmla="*/ 95911 w 459081"/>
                <a:gd name="connsiteY38" fmla="*/ 228514 h 459311"/>
                <a:gd name="connsiteX39" fmla="*/ 49482 w 459081"/>
                <a:gd name="connsiteY39" fmla="*/ 228514 h 459311"/>
                <a:gd name="connsiteX40" fmla="*/ 164042 w 459081"/>
                <a:gd name="connsiteY40" fmla="*/ 137150 h 459311"/>
                <a:gd name="connsiteX41" fmla="*/ 210471 w 459081"/>
                <a:gd name="connsiteY41" fmla="*/ 137150 h 459311"/>
                <a:gd name="connsiteX42" fmla="*/ 210471 w 459081"/>
                <a:gd name="connsiteY42" fmla="*/ 228515 h 459311"/>
                <a:gd name="connsiteX43" fmla="*/ 164042 w 459081"/>
                <a:gd name="connsiteY43" fmla="*/ 228515 h 459311"/>
                <a:gd name="connsiteX44" fmla="*/ 106781 w 459081"/>
                <a:gd name="connsiteY44" fmla="*/ 110204 h 459311"/>
                <a:gd name="connsiteX45" fmla="*/ 153210 w 459081"/>
                <a:gd name="connsiteY45" fmla="*/ 110204 h 459311"/>
                <a:gd name="connsiteX46" fmla="*/ 153210 w 459081"/>
                <a:gd name="connsiteY46" fmla="*/ 228515 h 459311"/>
                <a:gd name="connsiteX47" fmla="*/ 106781 w 459081"/>
                <a:gd name="connsiteY47" fmla="*/ 228515 h 459311"/>
                <a:gd name="connsiteX48" fmla="*/ 332540 w 459081"/>
                <a:gd name="connsiteY48" fmla="*/ 109852 h 459311"/>
                <a:gd name="connsiteX49" fmla="*/ 332540 w 459081"/>
                <a:gd name="connsiteY49" fmla="*/ 169065 h 459311"/>
                <a:gd name="connsiteX50" fmla="*/ 391677 w 459081"/>
                <a:gd name="connsiteY50" fmla="*/ 169065 h 459311"/>
                <a:gd name="connsiteX51" fmla="*/ 332540 w 459081"/>
                <a:gd name="connsiteY51" fmla="*/ 228201 h 459311"/>
                <a:gd name="connsiteX52" fmla="*/ 273366 w 459081"/>
                <a:gd name="connsiteY52" fmla="*/ 169027 h 459311"/>
                <a:gd name="connsiteX53" fmla="*/ 332540 w 459081"/>
                <a:gd name="connsiteY53" fmla="*/ 109852 h 459311"/>
                <a:gd name="connsiteX54" fmla="*/ 341880 w 459081"/>
                <a:gd name="connsiteY54" fmla="*/ 100513 h 459311"/>
                <a:gd name="connsiteX55" fmla="*/ 400901 w 459081"/>
                <a:gd name="connsiteY55" fmla="*/ 159650 h 459311"/>
                <a:gd name="connsiteX56" fmla="*/ 341880 w 459081"/>
                <a:gd name="connsiteY56" fmla="*/ 159650 h 459311"/>
                <a:gd name="connsiteX57" fmla="*/ 20324 w 459081"/>
                <a:gd name="connsiteY57" fmla="*/ 62160 h 459311"/>
                <a:gd name="connsiteX58" fmla="*/ 20324 w 459081"/>
                <a:gd name="connsiteY58" fmla="*/ 438834 h 459311"/>
                <a:gd name="connsiteX59" fmla="*/ 438680 w 459081"/>
                <a:gd name="connsiteY59" fmla="*/ 438834 h 459311"/>
                <a:gd name="connsiteX60" fmla="*/ 438680 w 459081"/>
                <a:gd name="connsiteY60" fmla="*/ 62160 h 459311"/>
                <a:gd name="connsiteX61" fmla="*/ 414528 w 459081"/>
                <a:gd name="connsiteY61" fmla="*/ 15961 h 459311"/>
                <a:gd name="connsiteX62" fmla="*/ 407983 w 459081"/>
                <a:gd name="connsiteY62" fmla="*/ 22506 h 459311"/>
                <a:gd name="connsiteX63" fmla="*/ 407868 w 459081"/>
                <a:gd name="connsiteY63" fmla="*/ 39616 h 459311"/>
                <a:gd name="connsiteX64" fmla="*/ 414413 w 459081"/>
                <a:gd name="connsiteY64" fmla="*/ 46161 h 459311"/>
                <a:gd name="connsiteX65" fmla="*/ 431522 w 459081"/>
                <a:gd name="connsiteY65" fmla="*/ 46161 h 459311"/>
                <a:gd name="connsiteX66" fmla="*/ 438068 w 459081"/>
                <a:gd name="connsiteY66" fmla="*/ 39616 h 459311"/>
                <a:gd name="connsiteX67" fmla="*/ 438068 w 459081"/>
                <a:gd name="connsiteY67" fmla="*/ 22506 h 459311"/>
                <a:gd name="connsiteX68" fmla="*/ 431522 w 459081"/>
                <a:gd name="connsiteY68" fmla="*/ 15961 h 459311"/>
                <a:gd name="connsiteX69" fmla="*/ 369094 w 459081"/>
                <a:gd name="connsiteY69" fmla="*/ 15961 h 459311"/>
                <a:gd name="connsiteX70" fmla="*/ 362549 w 459081"/>
                <a:gd name="connsiteY70" fmla="*/ 22506 h 459311"/>
                <a:gd name="connsiteX71" fmla="*/ 362549 w 459081"/>
                <a:gd name="connsiteY71" fmla="*/ 39616 h 459311"/>
                <a:gd name="connsiteX72" fmla="*/ 369094 w 459081"/>
                <a:gd name="connsiteY72" fmla="*/ 46161 h 459311"/>
                <a:gd name="connsiteX73" fmla="*/ 386204 w 459081"/>
                <a:gd name="connsiteY73" fmla="*/ 46161 h 459311"/>
                <a:gd name="connsiteX74" fmla="*/ 392749 w 459081"/>
                <a:gd name="connsiteY74" fmla="*/ 39616 h 459311"/>
                <a:gd name="connsiteX75" fmla="*/ 392749 w 459081"/>
                <a:gd name="connsiteY75" fmla="*/ 22506 h 459311"/>
                <a:gd name="connsiteX76" fmla="*/ 386204 w 459081"/>
                <a:gd name="connsiteY76" fmla="*/ 15961 h 459311"/>
                <a:gd name="connsiteX77" fmla="*/ 323661 w 459081"/>
                <a:gd name="connsiteY77" fmla="*/ 15961 h 459311"/>
                <a:gd name="connsiteX78" fmla="*/ 317116 w 459081"/>
                <a:gd name="connsiteY78" fmla="*/ 22506 h 459311"/>
                <a:gd name="connsiteX79" fmla="*/ 317116 w 459081"/>
                <a:gd name="connsiteY79" fmla="*/ 39616 h 459311"/>
                <a:gd name="connsiteX80" fmla="*/ 323661 w 459081"/>
                <a:gd name="connsiteY80" fmla="*/ 46161 h 459311"/>
                <a:gd name="connsiteX81" fmla="*/ 340770 w 459081"/>
                <a:gd name="connsiteY81" fmla="*/ 46161 h 459311"/>
                <a:gd name="connsiteX82" fmla="*/ 347315 w 459081"/>
                <a:gd name="connsiteY82" fmla="*/ 39616 h 459311"/>
                <a:gd name="connsiteX83" fmla="*/ 347315 w 459081"/>
                <a:gd name="connsiteY83" fmla="*/ 22506 h 459311"/>
                <a:gd name="connsiteX84" fmla="*/ 340770 w 459081"/>
                <a:gd name="connsiteY84" fmla="*/ 15961 h 459311"/>
                <a:gd name="connsiteX85" fmla="*/ 21970 w 459081"/>
                <a:gd name="connsiteY85" fmla="*/ 0 h 459311"/>
                <a:gd name="connsiteX86" fmla="*/ 437187 w 459081"/>
                <a:gd name="connsiteY86" fmla="*/ 0 h 459311"/>
                <a:gd name="connsiteX87" fmla="*/ 459081 w 459081"/>
                <a:gd name="connsiteY87" fmla="*/ 21971 h 459311"/>
                <a:gd name="connsiteX88" fmla="*/ 459081 w 459081"/>
                <a:gd name="connsiteY88" fmla="*/ 435580 h 459311"/>
                <a:gd name="connsiteX89" fmla="*/ 435350 w 459081"/>
                <a:gd name="connsiteY89" fmla="*/ 459311 h 459311"/>
                <a:gd name="connsiteX90" fmla="*/ 23693 w 459081"/>
                <a:gd name="connsiteY90" fmla="*/ 459311 h 459311"/>
                <a:gd name="connsiteX91" fmla="*/ 0 w 459081"/>
                <a:gd name="connsiteY91" fmla="*/ 435580 h 459311"/>
                <a:gd name="connsiteX92" fmla="*/ 0 w 459081"/>
                <a:gd name="connsiteY92" fmla="*/ 21971 h 459311"/>
                <a:gd name="connsiteX93" fmla="*/ 21970 w 459081"/>
                <a:gd name="connsiteY93" fmla="*/ 0 h 4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59081" h="459311">
                  <a:moveTo>
                    <a:pt x="162197" y="275144"/>
                  </a:moveTo>
                  <a:cubicBezTo>
                    <a:pt x="172524" y="275611"/>
                    <a:pt x="180516" y="284361"/>
                    <a:pt x="180049" y="294687"/>
                  </a:cubicBezTo>
                  <a:cubicBezTo>
                    <a:pt x="180022" y="296590"/>
                    <a:pt x="179701" y="298473"/>
                    <a:pt x="179092" y="300276"/>
                  </a:cubicBezTo>
                  <a:lnTo>
                    <a:pt x="224334" y="344331"/>
                  </a:lnTo>
                  <a:cubicBezTo>
                    <a:pt x="228495" y="343198"/>
                    <a:pt x="232927" y="343646"/>
                    <a:pt x="236774" y="345594"/>
                  </a:cubicBezTo>
                  <a:lnTo>
                    <a:pt x="276313" y="321289"/>
                  </a:lnTo>
                  <a:cubicBezTo>
                    <a:pt x="276313" y="320753"/>
                    <a:pt x="276313" y="320256"/>
                    <a:pt x="276313" y="319720"/>
                  </a:cubicBezTo>
                  <a:cubicBezTo>
                    <a:pt x="276290" y="311391"/>
                    <a:pt x="281794" y="304061"/>
                    <a:pt x="289797" y="301757"/>
                  </a:cubicBezTo>
                  <a:cubicBezTo>
                    <a:pt x="299692" y="298909"/>
                    <a:pt x="310018" y="304620"/>
                    <a:pt x="312866" y="314514"/>
                  </a:cubicBezTo>
                  <a:lnTo>
                    <a:pt x="373955" y="327030"/>
                  </a:lnTo>
                  <a:cubicBezTo>
                    <a:pt x="376741" y="323341"/>
                    <a:pt x="380795" y="320811"/>
                    <a:pt x="385334" y="319926"/>
                  </a:cubicBezTo>
                  <a:cubicBezTo>
                    <a:pt x="395504" y="317948"/>
                    <a:pt x="405348" y="324585"/>
                    <a:pt x="407327" y="334751"/>
                  </a:cubicBezTo>
                  <a:cubicBezTo>
                    <a:pt x="409310" y="344921"/>
                    <a:pt x="402669" y="354765"/>
                    <a:pt x="392503" y="356744"/>
                  </a:cubicBezTo>
                  <a:cubicBezTo>
                    <a:pt x="382337" y="358727"/>
                    <a:pt x="372489" y="352086"/>
                    <a:pt x="370510" y="341920"/>
                  </a:cubicBezTo>
                  <a:lnTo>
                    <a:pt x="310761" y="329557"/>
                  </a:lnTo>
                  <a:cubicBezTo>
                    <a:pt x="310478" y="330008"/>
                    <a:pt x="310175" y="330449"/>
                    <a:pt x="309858" y="330873"/>
                  </a:cubicBezTo>
                  <a:cubicBezTo>
                    <a:pt x="303718" y="339034"/>
                    <a:pt x="292128" y="340672"/>
                    <a:pt x="283968" y="334533"/>
                  </a:cubicBezTo>
                  <a:lnTo>
                    <a:pt x="246879" y="357307"/>
                  </a:lnTo>
                  <a:cubicBezTo>
                    <a:pt x="247369" y="358922"/>
                    <a:pt x="247625" y="360595"/>
                    <a:pt x="247644" y="362283"/>
                  </a:cubicBezTo>
                  <a:cubicBezTo>
                    <a:pt x="247208" y="371955"/>
                    <a:pt x="239465" y="379698"/>
                    <a:pt x="229792" y="380135"/>
                  </a:cubicBezTo>
                  <a:cubicBezTo>
                    <a:pt x="219465" y="380601"/>
                    <a:pt x="210716" y="372610"/>
                    <a:pt x="210249" y="362283"/>
                  </a:cubicBezTo>
                  <a:cubicBezTo>
                    <a:pt x="210272" y="359301"/>
                    <a:pt x="211022" y="356373"/>
                    <a:pt x="212430" y="353747"/>
                  </a:cubicBezTo>
                  <a:lnTo>
                    <a:pt x="169102" y="311644"/>
                  </a:lnTo>
                  <a:cubicBezTo>
                    <a:pt x="166698" y="312734"/>
                    <a:pt x="164088" y="313293"/>
                    <a:pt x="161447" y="313289"/>
                  </a:cubicBezTo>
                  <a:cubicBezTo>
                    <a:pt x="158802" y="313289"/>
                    <a:pt x="156191" y="312715"/>
                    <a:pt x="153792" y="311605"/>
                  </a:cubicBezTo>
                  <a:lnTo>
                    <a:pt x="96378" y="358800"/>
                  </a:lnTo>
                  <a:cubicBezTo>
                    <a:pt x="96623" y="359971"/>
                    <a:pt x="96749" y="361161"/>
                    <a:pt x="96760" y="362359"/>
                  </a:cubicBezTo>
                  <a:cubicBezTo>
                    <a:pt x="96768" y="365666"/>
                    <a:pt x="95892" y="368912"/>
                    <a:pt x="94230" y="371771"/>
                  </a:cubicBezTo>
                  <a:cubicBezTo>
                    <a:pt x="89052" y="380667"/>
                    <a:pt x="77638" y="383683"/>
                    <a:pt x="68742" y="378504"/>
                  </a:cubicBezTo>
                  <a:cubicBezTo>
                    <a:pt x="59847" y="373325"/>
                    <a:pt x="56831" y="361911"/>
                    <a:pt x="62010" y="353016"/>
                  </a:cubicBezTo>
                  <a:cubicBezTo>
                    <a:pt x="67188" y="344117"/>
                    <a:pt x="78602" y="341105"/>
                    <a:pt x="87498" y="346283"/>
                  </a:cubicBezTo>
                  <a:lnTo>
                    <a:pt x="143725" y="300122"/>
                  </a:lnTo>
                  <a:cubicBezTo>
                    <a:pt x="143147" y="298343"/>
                    <a:pt x="142837" y="296482"/>
                    <a:pt x="142806" y="294611"/>
                  </a:cubicBezTo>
                  <a:lnTo>
                    <a:pt x="142653" y="294687"/>
                  </a:lnTo>
                  <a:cubicBezTo>
                    <a:pt x="142627" y="294125"/>
                    <a:pt x="142627" y="293558"/>
                    <a:pt x="142653" y="292996"/>
                  </a:cubicBezTo>
                  <a:cubicBezTo>
                    <a:pt x="143120" y="282669"/>
                    <a:pt x="151870" y="274677"/>
                    <a:pt x="162197" y="275144"/>
                  </a:cubicBezTo>
                  <a:close/>
                  <a:moveTo>
                    <a:pt x="49482" y="164096"/>
                  </a:moveTo>
                  <a:lnTo>
                    <a:pt x="95911" y="164096"/>
                  </a:lnTo>
                  <a:lnTo>
                    <a:pt x="95911" y="228514"/>
                  </a:lnTo>
                  <a:lnTo>
                    <a:pt x="49482" y="228514"/>
                  </a:lnTo>
                  <a:close/>
                  <a:moveTo>
                    <a:pt x="164042" y="137150"/>
                  </a:moveTo>
                  <a:lnTo>
                    <a:pt x="210471" y="137150"/>
                  </a:lnTo>
                  <a:lnTo>
                    <a:pt x="210471" y="228515"/>
                  </a:lnTo>
                  <a:lnTo>
                    <a:pt x="164042" y="228515"/>
                  </a:lnTo>
                  <a:close/>
                  <a:moveTo>
                    <a:pt x="106781" y="110204"/>
                  </a:moveTo>
                  <a:lnTo>
                    <a:pt x="153210" y="110204"/>
                  </a:lnTo>
                  <a:lnTo>
                    <a:pt x="153210" y="228515"/>
                  </a:lnTo>
                  <a:lnTo>
                    <a:pt x="106781" y="228515"/>
                  </a:lnTo>
                  <a:close/>
                  <a:moveTo>
                    <a:pt x="332540" y="109852"/>
                  </a:moveTo>
                  <a:lnTo>
                    <a:pt x="332540" y="169065"/>
                  </a:lnTo>
                  <a:lnTo>
                    <a:pt x="391677" y="169065"/>
                  </a:lnTo>
                  <a:cubicBezTo>
                    <a:pt x="391654" y="201718"/>
                    <a:pt x="365194" y="228178"/>
                    <a:pt x="332540" y="228201"/>
                  </a:cubicBezTo>
                  <a:cubicBezTo>
                    <a:pt x="299860" y="228201"/>
                    <a:pt x="273366" y="201707"/>
                    <a:pt x="273366" y="169027"/>
                  </a:cubicBezTo>
                  <a:cubicBezTo>
                    <a:pt x="273366" y="136347"/>
                    <a:pt x="299860" y="109852"/>
                    <a:pt x="332540" y="109852"/>
                  </a:cubicBezTo>
                  <a:close/>
                  <a:moveTo>
                    <a:pt x="341880" y="100513"/>
                  </a:moveTo>
                  <a:cubicBezTo>
                    <a:pt x="374487" y="100597"/>
                    <a:pt x="400882" y="127042"/>
                    <a:pt x="400901" y="159650"/>
                  </a:cubicBezTo>
                  <a:lnTo>
                    <a:pt x="341880" y="159650"/>
                  </a:lnTo>
                  <a:close/>
                  <a:moveTo>
                    <a:pt x="20324" y="62160"/>
                  </a:moveTo>
                  <a:lnTo>
                    <a:pt x="20324" y="438834"/>
                  </a:lnTo>
                  <a:lnTo>
                    <a:pt x="438680" y="438834"/>
                  </a:lnTo>
                  <a:lnTo>
                    <a:pt x="438680" y="62160"/>
                  </a:lnTo>
                  <a:close/>
                  <a:moveTo>
                    <a:pt x="414528" y="15961"/>
                  </a:moveTo>
                  <a:cubicBezTo>
                    <a:pt x="410915" y="15961"/>
                    <a:pt x="407983" y="18893"/>
                    <a:pt x="407983" y="22506"/>
                  </a:cubicBezTo>
                  <a:lnTo>
                    <a:pt x="407868" y="39616"/>
                  </a:lnTo>
                  <a:cubicBezTo>
                    <a:pt x="407868" y="43229"/>
                    <a:pt x="410800" y="46161"/>
                    <a:pt x="414413" y="46161"/>
                  </a:cubicBezTo>
                  <a:lnTo>
                    <a:pt x="431522" y="46161"/>
                  </a:lnTo>
                  <a:cubicBezTo>
                    <a:pt x="435128" y="46142"/>
                    <a:pt x="438049" y="43221"/>
                    <a:pt x="438068" y="39616"/>
                  </a:cubicBezTo>
                  <a:lnTo>
                    <a:pt x="438068" y="22506"/>
                  </a:lnTo>
                  <a:cubicBezTo>
                    <a:pt x="438049" y="18901"/>
                    <a:pt x="435128" y="15980"/>
                    <a:pt x="431522" y="15961"/>
                  </a:cubicBezTo>
                  <a:close/>
                  <a:moveTo>
                    <a:pt x="369094" y="15961"/>
                  </a:moveTo>
                  <a:cubicBezTo>
                    <a:pt x="365481" y="15961"/>
                    <a:pt x="362549" y="18893"/>
                    <a:pt x="362549" y="22506"/>
                  </a:cubicBezTo>
                  <a:lnTo>
                    <a:pt x="362549" y="39616"/>
                  </a:lnTo>
                  <a:cubicBezTo>
                    <a:pt x="362549" y="43229"/>
                    <a:pt x="365481" y="46161"/>
                    <a:pt x="369094" y="46161"/>
                  </a:cubicBezTo>
                  <a:lnTo>
                    <a:pt x="386204" y="46161"/>
                  </a:lnTo>
                  <a:cubicBezTo>
                    <a:pt x="389809" y="46142"/>
                    <a:pt x="392730" y="43221"/>
                    <a:pt x="392749" y="39616"/>
                  </a:cubicBezTo>
                  <a:lnTo>
                    <a:pt x="392749" y="22506"/>
                  </a:lnTo>
                  <a:cubicBezTo>
                    <a:pt x="392730" y="18901"/>
                    <a:pt x="389809" y="15980"/>
                    <a:pt x="386204" y="15961"/>
                  </a:cubicBezTo>
                  <a:close/>
                  <a:moveTo>
                    <a:pt x="323661" y="15961"/>
                  </a:moveTo>
                  <a:cubicBezTo>
                    <a:pt x="320055" y="15980"/>
                    <a:pt x="317135" y="18901"/>
                    <a:pt x="317116" y="22506"/>
                  </a:cubicBezTo>
                  <a:lnTo>
                    <a:pt x="317116" y="39616"/>
                  </a:lnTo>
                  <a:cubicBezTo>
                    <a:pt x="317135" y="43221"/>
                    <a:pt x="320055" y="46142"/>
                    <a:pt x="323661" y="46161"/>
                  </a:cubicBezTo>
                  <a:lnTo>
                    <a:pt x="340770" y="46161"/>
                  </a:lnTo>
                  <a:cubicBezTo>
                    <a:pt x="344376" y="46142"/>
                    <a:pt x="347296" y="43221"/>
                    <a:pt x="347315" y="39616"/>
                  </a:cubicBezTo>
                  <a:lnTo>
                    <a:pt x="347315" y="22506"/>
                  </a:lnTo>
                  <a:cubicBezTo>
                    <a:pt x="347296" y="18901"/>
                    <a:pt x="344376" y="15980"/>
                    <a:pt x="340770" y="15961"/>
                  </a:cubicBezTo>
                  <a:close/>
                  <a:moveTo>
                    <a:pt x="21970" y="0"/>
                  </a:moveTo>
                  <a:lnTo>
                    <a:pt x="437187" y="0"/>
                  </a:lnTo>
                  <a:cubicBezTo>
                    <a:pt x="449290" y="42"/>
                    <a:pt x="459081" y="9868"/>
                    <a:pt x="459081" y="21971"/>
                  </a:cubicBezTo>
                  <a:lnTo>
                    <a:pt x="459081" y="435580"/>
                  </a:lnTo>
                  <a:cubicBezTo>
                    <a:pt x="459062" y="448678"/>
                    <a:pt x="448448" y="459288"/>
                    <a:pt x="435350" y="459311"/>
                  </a:cubicBezTo>
                  <a:lnTo>
                    <a:pt x="23693" y="459311"/>
                  </a:lnTo>
                  <a:cubicBezTo>
                    <a:pt x="10602" y="459288"/>
                    <a:pt x="0" y="448670"/>
                    <a:pt x="0" y="435580"/>
                  </a:cubicBezTo>
                  <a:lnTo>
                    <a:pt x="0" y="21971"/>
                  </a:lnTo>
                  <a:cubicBezTo>
                    <a:pt x="0" y="9837"/>
                    <a:pt x="9837" y="0"/>
                    <a:pt x="21970" y="0"/>
                  </a:cubicBezTo>
                  <a:close/>
                </a:path>
              </a:pathLst>
            </a:custGeom>
            <a:gradFill>
              <a:gsLst>
                <a:gs pos="2917">
                  <a:srgbClr val="0078D4"/>
                </a:gs>
                <a:gs pos="100000">
                  <a:srgbClr val="243A5E"/>
                </a:gs>
              </a:gsLst>
              <a:lin ang="5400000" scaled="0"/>
            </a:gra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6445FD4-8027-F8A8-7E92-00DD9415227B}"/>
              </a:ext>
            </a:extLst>
          </p:cNvPr>
          <p:cNvSpPr txBox="1"/>
          <p:nvPr/>
        </p:nvSpPr>
        <p:spPr>
          <a:xfrm>
            <a:off x="6438077" y="5168498"/>
            <a:ext cx="343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Single</a:t>
            </a:r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 pane of glass or detailed</a:t>
            </a: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7C5BBC4E-988E-784A-43A7-192F8653394F}"/>
              </a:ext>
            </a:extLst>
          </p:cNvPr>
          <p:cNvGrpSpPr/>
          <p:nvPr/>
        </p:nvGrpSpPr>
        <p:grpSpPr>
          <a:xfrm>
            <a:off x="996012" y="5888349"/>
            <a:ext cx="4377422" cy="730620"/>
            <a:chOff x="525882" y="6164973"/>
            <a:chExt cx="4294702" cy="730620"/>
          </a:xfrm>
        </p:grpSpPr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02974F60-336D-87F3-652B-83775FF0186F}"/>
                </a:ext>
              </a:extLst>
            </p:cNvPr>
            <p:cNvSpPr/>
            <p:nvPr/>
          </p:nvSpPr>
          <p:spPr>
            <a:xfrm>
              <a:off x="525882" y="6164973"/>
              <a:ext cx="4294702" cy="73062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5F9331-B478-1FFD-5BAB-5DACF7D2C9D3}"/>
                </a:ext>
              </a:extLst>
            </p:cNvPr>
            <p:cNvSpPr txBox="1"/>
            <p:nvPr/>
          </p:nvSpPr>
          <p:spPr>
            <a:xfrm>
              <a:off x="619372" y="6287425"/>
              <a:ext cx="1660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Data Store</a:t>
              </a:r>
            </a:p>
          </p:txBody>
        </p:sp>
        <p:pic>
          <p:nvPicPr>
            <p:cNvPr id="1026" name="Picture 2" descr="Azure Data Explorer | Microsoft Azure">
              <a:extLst>
                <a:ext uri="{FF2B5EF4-FFF2-40B4-BE49-F238E27FC236}">
                  <a16:creationId xmlns:a16="http://schemas.microsoft.com/office/drawing/2014/main" id="{1FA41141-B487-41C5-899D-4D26499BB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4" y="6342279"/>
              <a:ext cx="821055" cy="43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icrosoft Fabric documentation - Microsoft Fabric | Microsoft Learn">
              <a:extLst>
                <a:ext uri="{FF2B5EF4-FFF2-40B4-BE49-F238E27FC236}">
                  <a16:creationId xmlns:a16="http://schemas.microsoft.com/office/drawing/2014/main" id="{562BC123-E382-E81E-49E3-F43A6B5D2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159" y="6268784"/>
              <a:ext cx="521979" cy="52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8DE997B-46CD-3609-045E-9BE43F5CAA21}"/>
              </a:ext>
            </a:extLst>
          </p:cNvPr>
          <p:cNvSpPr txBox="1"/>
          <p:nvPr/>
        </p:nvSpPr>
        <p:spPr>
          <a:xfrm>
            <a:off x="6438077" y="5879507"/>
            <a:ext cx="4665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Azure Data Explorer (including free ADX) or </a:t>
            </a:r>
          </a:p>
          <a:p>
            <a:pPr lvl="0"/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Fabric Real-Time Analytics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BA1C2A-BEE9-7766-E18E-284BE21210E5}"/>
              </a:ext>
            </a:extLst>
          </p:cNvPr>
          <p:cNvSpPr/>
          <p:nvPr/>
        </p:nvSpPr>
        <p:spPr>
          <a:xfrm>
            <a:off x="9857513" y="702173"/>
            <a:ext cx="2180136" cy="89107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Pools</a:t>
            </a:r>
            <a:r>
              <a:rPr lang="en-US" sz="1600"/>
              <a:t>, </a:t>
            </a:r>
            <a:r>
              <a:rPr lang="en-US" sz="1600" dirty="0"/>
              <a:t>serverless, Hyperscale,</a:t>
            </a:r>
            <a:r>
              <a:rPr lang="en-US" sz="1600"/>
              <a:t> replicas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2BBC95-6D23-7345-D579-F4BBECFB49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31691" y="1096708"/>
            <a:ext cx="504176" cy="5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2" grpId="0"/>
      <p:bldP spid="30" grpId="0"/>
      <p:bldP spid="31" grpId="0"/>
      <p:bldP spid="58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>
                <a:solidFill>
                  <a:schemeClr val="tx1"/>
                </a:solidFill>
                <a:ea typeface="+mj-ea"/>
                <a:cs typeface="+mj-cs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0BDB0-9198-4D64-A15B-157817C0240F}"/>
              </a:ext>
            </a:extLst>
          </p:cNvPr>
          <p:cNvSpPr txBox="1"/>
          <p:nvPr/>
        </p:nvSpPr>
        <p:spPr>
          <a:xfrm>
            <a:off x="494124" y="4872922"/>
            <a:ext cx="5013698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defRPr/>
            </a:pPr>
            <a:r>
              <a:rPr lang="en-US" sz="2800"/>
              <a:t>Database watcher estate dashboards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 descr="A screenshot of a database watcher estate dashboard">
            <a:extLst>
              <a:ext uri="{FF2B5EF4-FFF2-40B4-BE49-F238E27FC236}">
                <a16:creationId xmlns:a16="http://schemas.microsoft.com/office/drawing/2014/main" id="{89CE5F41-CCE3-66C0-17B5-09B51D5EF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71" y="808303"/>
            <a:ext cx="4708831" cy="23779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graphic describing the SQLBits 2024 conference">
            <a:extLst>
              <a:ext uri="{FF2B5EF4-FFF2-40B4-BE49-F238E27FC236}">
                <a16:creationId xmlns:a16="http://schemas.microsoft.com/office/drawing/2014/main" id="{0CA416A1-4EBF-3D02-92B7-140A32D4C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71" y="4256785"/>
            <a:ext cx="4708833" cy="13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400">
                <a:solidFill>
                  <a:schemeClr val="tx1"/>
                </a:solidFill>
                <a:ea typeface="+mj-ea"/>
                <a:cs typeface="+mj-cs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0BDB0-9198-4D64-A15B-157817C0240F}"/>
              </a:ext>
            </a:extLst>
          </p:cNvPr>
          <p:cNvSpPr txBox="1"/>
          <p:nvPr/>
        </p:nvSpPr>
        <p:spPr>
          <a:xfrm>
            <a:off x="494124" y="4872922"/>
            <a:ext cx="5013698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defRPr/>
            </a:pPr>
            <a:r>
              <a:rPr lang="en-US" sz="2800"/>
              <a:t>Database watcher detailed dashboards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A screenshot of a database watcher detailed dashboard">
            <a:extLst>
              <a:ext uri="{FF2B5EF4-FFF2-40B4-BE49-F238E27FC236}">
                <a16:creationId xmlns:a16="http://schemas.microsoft.com/office/drawing/2014/main" id="{1BE64448-3F26-336A-E630-1DFABF023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582" y="625683"/>
            <a:ext cx="3757808" cy="2743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graphic describing the SQLBits 2024 conference">
            <a:extLst>
              <a:ext uri="{FF2B5EF4-FFF2-40B4-BE49-F238E27FC236}">
                <a16:creationId xmlns:a16="http://schemas.microsoft.com/office/drawing/2014/main" id="{6FE49289-C490-A675-E32D-2516CA191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71" y="4256785"/>
            <a:ext cx="4708833" cy="13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4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Watcher">
            <a:extLst>
              <a:ext uri="{FF2B5EF4-FFF2-40B4-BE49-F238E27FC236}">
                <a16:creationId xmlns:a16="http://schemas.microsoft.com/office/drawing/2014/main" id="{9FAFC72C-6CE0-7703-9963-340B9FE16534}"/>
              </a:ext>
            </a:extLst>
          </p:cNvPr>
          <p:cNvSpPr/>
          <p:nvPr/>
        </p:nvSpPr>
        <p:spPr>
          <a:xfrm>
            <a:off x="929150" y="1127549"/>
            <a:ext cx="3778827" cy="25757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>
                <a:solidFill>
                  <a:schemeClr val="accent1"/>
                </a:solidFill>
              </a:rPr>
              <a:t>Watcher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67642-EAE8-C999-BB91-1EE3F4561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68" y="1706555"/>
            <a:ext cx="870857" cy="8599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380F2C-7FD4-4CA1-2FC1-832B738B25DD}"/>
              </a:ext>
            </a:extLst>
          </p:cNvPr>
          <p:cNvSpPr/>
          <p:nvPr/>
        </p:nvSpPr>
        <p:spPr>
          <a:xfrm>
            <a:off x="2311132" y="1509452"/>
            <a:ext cx="1928170" cy="21853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Identity</a:t>
            </a:r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C35B7-B69B-62C9-F845-8E5A5D657290}"/>
              </a:ext>
            </a:extLst>
          </p:cNvPr>
          <p:cNvSpPr/>
          <p:nvPr/>
        </p:nvSpPr>
        <p:spPr>
          <a:xfrm>
            <a:off x="2311132" y="2219478"/>
            <a:ext cx="1928170" cy="218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Targets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607E5-96EC-232E-B02D-D51A0835251E}"/>
              </a:ext>
            </a:extLst>
          </p:cNvPr>
          <p:cNvSpPr/>
          <p:nvPr/>
        </p:nvSpPr>
        <p:spPr>
          <a:xfrm>
            <a:off x="2311132" y="1866685"/>
            <a:ext cx="1928170" cy="2185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Data store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B8DAB6-AECE-8A2F-0BAA-353FD64E572E}"/>
              </a:ext>
            </a:extLst>
          </p:cNvPr>
          <p:cNvSpPr/>
          <p:nvPr/>
        </p:nvSpPr>
        <p:spPr>
          <a:xfrm>
            <a:off x="2311132" y="2572271"/>
            <a:ext cx="1928170" cy="2185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Private endpoints</a:t>
            </a:r>
            <a:endParaRPr lang="en-US" sz="16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EF3BF8-4A40-E043-4A10-6FADBC322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535" y="1879719"/>
            <a:ext cx="326717" cy="307777"/>
          </a:xfrm>
          <a:prstGeom prst="rect">
            <a:avLst/>
          </a:prstGeom>
        </p:spPr>
      </p:pic>
      <p:grpSp>
        <p:nvGrpSpPr>
          <p:cNvPr id="165" name="Data store">
            <a:extLst>
              <a:ext uri="{FF2B5EF4-FFF2-40B4-BE49-F238E27FC236}">
                <a16:creationId xmlns:a16="http://schemas.microsoft.com/office/drawing/2014/main" id="{37F05A97-534C-9D17-F3AC-F193818E397E}"/>
              </a:ext>
            </a:extLst>
          </p:cNvPr>
          <p:cNvGrpSpPr/>
          <p:nvPr/>
        </p:nvGrpSpPr>
        <p:grpSpPr>
          <a:xfrm>
            <a:off x="929150" y="4684096"/>
            <a:ext cx="3778826" cy="1975478"/>
            <a:chOff x="929150" y="4684096"/>
            <a:chExt cx="3778826" cy="197547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9D69016-1E5F-CCB6-E60B-2B80E166F7B8}"/>
                </a:ext>
              </a:extLst>
            </p:cNvPr>
            <p:cNvSpPr/>
            <p:nvPr/>
          </p:nvSpPr>
          <p:spPr>
            <a:xfrm>
              <a:off x="929150" y="4684096"/>
              <a:ext cx="3778826" cy="19754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1400">
                  <a:ln w="0"/>
                  <a:solidFill>
                    <a:schemeClr val="accent1"/>
                  </a:solidFill>
                </a:rPr>
                <a:t>Data store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4308552-AA12-90FE-A865-98AFC2A17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0043" y="5261726"/>
              <a:ext cx="2290715" cy="82021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9" name="Dashboard">
            <a:extLst>
              <a:ext uri="{FF2B5EF4-FFF2-40B4-BE49-F238E27FC236}">
                <a16:creationId xmlns:a16="http://schemas.microsoft.com/office/drawing/2014/main" id="{A97603CD-9732-9637-0F70-B588F3895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133" y="4928581"/>
            <a:ext cx="2018710" cy="1542243"/>
          </a:xfrm>
          <a:prstGeom prst="rect">
            <a:avLst/>
          </a:prstGeom>
        </p:spPr>
      </p:pic>
      <p:pic>
        <p:nvPicPr>
          <p:cNvPr id="41" name="Query">
            <a:extLst>
              <a:ext uri="{FF2B5EF4-FFF2-40B4-BE49-F238E27FC236}">
                <a16:creationId xmlns:a16="http://schemas.microsoft.com/office/drawing/2014/main" id="{7AF2DB08-448B-6DD4-3EEA-BB238845C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2414" y="5073178"/>
            <a:ext cx="1280057" cy="1216053"/>
          </a:xfrm>
          <a:prstGeom prst="rect">
            <a:avLst/>
          </a:prstGeom>
        </p:spPr>
      </p:pic>
      <p:pic>
        <p:nvPicPr>
          <p:cNvPr id="47" name="Key vault">
            <a:extLst>
              <a:ext uri="{FF2B5EF4-FFF2-40B4-BE49-F238E27FC236}">
                <a16:creationId xmlns:a16="http://schemas.microsoft.com/office/drawing/2014/main" id="{7017A316-6DE2-05D2-CDE3-E787EC873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5524" y="3256597"/>
            <a:ext cx="557302" cy="557302"/>
          </a:xfrm>
          <a:prstGeom prst="rect">
            <a:avLst/>
          </a:prstGeom>
        </p:spPr>
      </p:pic>
      <p:grpSp>
        <p:nvGrpSpPr>
          <p:cNvPr id="93" name="Estate">
            <a:extLst>
              <a:ext uri="{FF2B5EF4-FFF2-40B4-BE49-F238E27FC236}">
                <a16:creationId xmlns:a16="http://schemas.microsoft.com/office/drawing/2014/main" id="{D74826BE-1FD0-D67E-1CCF-2D6A507237FF}"/>
              </a:ext>
            </a:extLst>
          </p:cNvPr>
          <p:cNvGrpSpPr/>
          <p:nvPr/>
        </p:nvGrpSpPr>
        <p:grpSpPr>
          <a:xfrm>
            <a:off x="6671646" y="714882"/>
            <a:ext cx="5054528" cy="3969214"/>
            <a:chOff x="6671646" y="205820"/>
            <a:chExt cx="5054528" cy="396921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C8F8FE-9FD8-5FDE-6777-7B80F6F77EB3}"/>
                </a:ext>
              </a:extLst>
            </p:cNvPr>
            <p:cNvSpPr/>
            <p:nvPr/>
          </p:nvSpPr>
          <p:spPr>
            <a:xfrm>
              <a:off x="6941389" y="598299"/>
              <a:ext cx="4784785" cy="35767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1400">
                  <a:solidFill>
                    <a:schemeClr val="accent1"/>
                  </a:solidFill>
                </a:rPr>
                <a:t>Azure SQL estate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645712-4DBB-CA48-92E8-225103A6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1646" y="205820"/>
              <a:ext cx="1008922" cy="7460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F955AB-6900-8525-A736-AE9C813A6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46976" y="1789435"/>
              <a:ext cx="730599" cy="7305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2B8C8-DB5F-4805-50EA-58E07411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3947" y="1366841"/>
              <a:ext cx="518759" cy="66697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BE000C8-B824-CC27-2CE5-1A0B4F0E7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3245" y="2921583"/>
              <a:ext cx="730598" cy="73059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E55C7A6-BFFF-5BF7-6EE6-2192E2871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38243" y="2771447"/>
              <a:ext cx="730599" cy="73059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7FAECF8-B399-7604-60CD-4BC39A2F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0335" y="943390"/>
              <a:ext cx="518759" cy="66697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38195B3-6579-EC4B-7BC4-406027923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72831" y="1212060"/>
              <a:ext cx="730598" cy="730598"/>
            </a:xfrm>
            <a:prstGeom prst="rect">
              <a:avLst/>
            </a:prstGeom>
          </p:spPr>
        </p:pic>
      </p:grp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2B6E748E-8DBB-E509-3B94-EBE737464C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0246" y="2434979"/>
            <a:ext cx="2233413" cy="1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accent3">
                <a:alpha val="70000"/>
              </a:schemeClr>
            </a:solidFill>
            <a:prstDash val="solid"/>
            <a:bevel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9E4471C-4ABE-3E82-5D5F-17A21B9A931B}"/>
              </a:ext>
            </a:extLst>
          </p:cNvPr>
          <p:cNvCxnSpPr>
            <a:cxnSpLocks/>
            <a:stCxn id="75" idx="2"/>
            <a:endCxn id="36" idx="0"/>
          </p:cNvCxnSpPr>
          <p:nvPr/>
        </p:nvCxnSpPr>
        <p:spPr>
          <a:xfrm flipH="1">
            <a:off x="2818563" y="3703331"/>
            <a:ext cx="1" cy="980765"/>
          </a:xfrm>
          <a:prstGeom prst="straightConnector1">
            <a:avLst/>
          </a:prstGeom>
          <a:ln w="76200" cap="flat" cmpd="sng" algn="ctr">
            <a:solidFill>
              <a:schemeClr val="accent3">
                <a:alpha val="70000"/>
              </a:schemeClr>
            </a:solidFill>
            <a:prstDash val="solid"/>
            <a:bevel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D70BF19-F873-D75D-7DBB-EF369C440AE1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701310" y="3535248"/>
            <a:ext cx="1364214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9820F66-75AB-115A-297F-D2BFC9122E6A}"/>
              </a:ext>
            </a:extLst>
          </p:cNvPr>
          <p:cNvGrpSpPr/>
          <p:nvPr/>
        </p:nvGrpSpPr>
        <p:grpSpPr>
          <a:xfrm>
            <a:off x="3766427" y="3082383"/>
            <a:ext cx="898933" cy="462339"/>
            <a:chOff x="3800852" y="1695648"/>
            <a:chExt cx="898933" cy="462339"/>
          </a:xfrm>
        </p:grpSpPr>
        <p:pic>
          <p:nvPicPr>
            <p:cNvPr id="101" name="Graphic 100" descr="Play with solid fill">
              <a:extLst>
                <a:ext uri="{FF2B5EF4-FFF2-40B4-BE49-F238E27FC236}">
                  <a16:creationId xmlns:a16="http://schemas.microsoft.com/office/drawing/2014/main" id="{9944B0A8-05B5-59D9-4C62-19C609171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2127" y="1695648"/>
              <a:ext cx="457658" cy="457658"/>
            </a:xfrm>
            <a:prstGeom prst="rect">
              <a:avLst/>
            </a:prstGeom>
          </p:spPr>
        </p:pic>
        <p:pic>
          <p:nvPicPr>
            <p:cNvPr id="103" name="Graphic 102" descr="Stop with solid fill">
              <a:extLst>
                <a:ext uri="{FF2B5EF4-FFF2-40B4-BE49-F238E27FC236}">
                  <a16:creationId xmlns:a16="http://schemas.microsoft.com/office/drawing/2014/main" id="{EA06F7C8-A670-8E6C-B923-0AADE135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800852" y="1700329"/>
              <a:ext cx="457658" cy="457658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61CE258-C151-C36E-AF25-11504F3DD6A7}"/>
              </a:ext>
            </a:extLst>
          </p:cNvPr>
          <p:cNvGrpSpPr/>
          <p:nvPr/>
        </p:nvGrpSpPr>
        <p:grpSpPr>
          <a:xfrm>
            <a:off x="7129874" y="1979923"/>
            <a:ext cx="3762020" cy="2031185"/>
            <a:chOff x="7233539" y="1662330"/>
            <a:chExt cx="3762020" cy="203118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2DEEA6E-44BC-AA04-D5C0-1C65A74B1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8842" y="1662330"/>
              <a:ext cx="326717" cy="307777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71B8120-1E06-316D-7E91-5BDE80182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0933" y="2416261"/>
              <a:ext cx="326717" cy="307777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FFA235C-BCA2-9BCC-430F-623E0E17E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5136" y="3385738"/>
              <a:ext cx="326717" cy="30777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3E3F72E-0956-3D10-4564-DD1379C33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3539" y="1890153"/>
              <a:ext cx="326717" cy="307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A01F4BC-9284-DBC4-72FD-745AA1DB4169}"/>
              </a:ext>
            </a:extLst>
          </p:cNvPr>
          <p:cNvGrpSpPr/>
          <p:nvPr/>
        </p:nvGrpSpPr>
        <p:grpSpPr>
          <a:xfrm>
            <a:off x="7136896" y="1932687"/>
            <a:ext cx="2672410" cy="1509062"/>
            <a:chOff x="7254169" y="1423342"/>
            <a:chExt cx="2672410" cy="1509062"/>
          </a:xfrm>
        </p:grpSpPr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9EF2007A-50C1-BBBF-C420-372E9E6B7AC8}"/>
                </a:ext>
              </a:extLst>
            </p:cNvPr>
            <p:cNvSpPr/>
            <p:nvPr/>
          </p:nvSpPr>
          <p:spPr>
            <a:xfrm>
              <a:off x="7254169" y="1423342"/>
              <a:ext cx="189778" cy="199938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4FD3E8F2-12B9-CD4A-496F-6D594F9DA402}"/>
                </a:ext>
              </a:extLst>
            </p:cNvPr>
            <p:cNvSpPr/>
            <p:nvPr/>
          </p:nvSpPr>
          <p:spPr>
            <a:xfrm>
              <a:off x="8349202" y="1777961"/>
              <a:ext cx="189778" cy="199938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A547F40-259F-3864-53E4-A9D4D095AE88}"/>
                </a:ext>
              </a:extLst>
            </p:cNvPr>
            <p:cNvSpPr/>
            <p:nvPr/>
          </p:nvSpPr>
          <p:spPr>
            <a:xfrm>
              <a:off x="9736801" y="2732466"/>
              <a:ext cx="189778" cy="199938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24E2294-1702-1C02-6CB3-1C3EB6064C8A}"/>
              </a:ext>
            </a:extLst>
          </p:cNvPr>
          <p:cNvGrpSpPr/>
          <p:nvPr/>
        </p:nvGrpSpPr>
        <p:grpSpPr>
          <a:xfrm>
            <a:off x="3768868" y="3077590"/>
            <a:ext cx="898933" cy="462339"/>
            <a:chOff x="5033343" y="2029136"/>
            <a:chExt cx="898933" cy="462339"/>
          </a:xfrm>
        </p:grpSpPr>
        <p:pic>
          <p:nvPicPr>
            <p:cNvPr id="104" name="Graphic 103" descr="Play with solid fill">
              <a:extLst>
                <a:ext uri="{FF2B5EF4-FFF2-40B4-BE49-F238E27FC236}">
                  <a16:creationId xmlns:a16="http://schemas.microsoft.com/office/drawing/2014/main" id="{D43F0912-DB49-2A57-780B-DBDF255EA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474618" y="2029136"/>
              <a:ext cx="457658" cy="457658"/>
            </a:xfrm>
            <a:prstGeom prst="rect">
              <a:avLst/>
            </a:prstGeom>
          </p:spPr>
        </p:pic>
        <p:pic>
          <p:nvPicPr>
            <p:cNvPr id="105" name="Graphic 104" descr="Stop with solid fill">
              <a:extLst>
                <a:ext uri="{FF2B5EF4-FFF2-40B4-BE49-F238E27FC236}">
                  <a16:creationId xmlns:a16="http://schemas.microsoft.com/office/drawing/2014/main" id="{AF0D0519-902E-E258-4B92-32071E621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033343" y="2033817"/>
              <a:ext cx="457658" cy="457658"/>
            </a:xfrm>
            <a:prstGeom prst="rect">
              <a:avLst/>
            </a:prstGeom>
          </p:spPr>
        </p:pic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3BCF57B-AB92-2372-5603-F22897C65F06}"/>
              </a:ext>
            </a:extLst>
          </p:cNvPr>
          <p:cNvCxnSpPr>
            <a:cxnSpLocks/>
          </p:cNvCxnSpPr>
          <p:nvPr/>
        </p:nvCxnSpPr>
        <p:spPr>
          <a:xfrm>
            <a:off x="4732791" y="5671835"/>
            <a:ext cx="2208598" cy="0"/>
          </a:xfrm>
          <a:prstGeom prst="straightConnector1">
            <a:avLst/>
          </a:prstGeom>
          <a:ln w="76200" cap="flat" cmpd="sng" algn="ctr">
            <a:solidFill>
              <a:schemeClr val="accent3">
                <a:alpha val="70000"/>
              </a:schemeClr>
            </a:solidFill>
            <a:prstDash val="solid"/>
            <a:bevel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6D583C-7EAC-166E-A534-46C1C0019F64}"/>
              </a:ext>
            </a:extLst>
          </p:cNvPr>
          <p:cNvCxnSpPr>
            <a:cxnSpLocks/>
            <a:stCxn id="36" idx="3"/>
            <a:endCxn id="41" idx="2"/>
          </p:cNvCxnSpPr>
          <p:nvPr/>
        </p:nvCxnSpPr>
        <p:spPr>
          <a:xfrm>
            <a:off x="4707976" y="5671835"/>
            <a:ext cx="6384467" cy="617396"/>
          </a:xfrm>
          <a:prstGeom prst="bentConnector4">
            <a:avLst>
              <a:gd name="adj1" fmla="val 17875"/>
              <a:gd name="adj2" fmla="val 159382"/>
            </a:avLst>
          </a:prstGeom>
          <a:ln w="76200" cap="flat" cmpd="sng" algn="ctr">
            <a:solidFill>
              <a:schemeClr val="accent3">
                <a:alpha val="70000"/>
              </a:schemeClr>
            </a:solidFill>
            <a:prstDash val="solid"/>
            <a:bevel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6" name="Title 125">
            <a:extLst>
              <a:ext uri="{FF2B5EF4-FFF2-40B4-BE49-F238E27FC236}">
                <a16:creationId xmlns:a16="http://schemas.microsoft.com/office/drawing/2014/main" id="{30CCAE26-4B47-41CD-2944-D9E57FE9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39400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974E-DFB1-7CD4-66B4-76BC968A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and data access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F53C5F-94CB-01EB-4F61-BA6AF6E4A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945138"/>
              </p:ext>
            </p:extLst>
          </p:nvPr>
        </p:nvGraphicFramePr>
        <p:xfrm>
          <a:off x="321128" y="1153886"/>
          <a:ext cx="11593286" cy="3521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AA5E3F-C331-B0B6-1A30-F5FF6A6C9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739628"/>
              </p:ext>
            </p:extLst>
          </p:nvPr>
        </p:nvGraphicFramePr>
        <p:xfrm>
          <a:off x="572182" y="4786481"/>
          <a:ext cx="11342232" cy="1925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671116">
                  <a:extLst>
                    <a:ext uri="{9D8B030D-6E8A-4147-A177-3AD203B41FA5}">
                      <a16:colId xmlns:a16="http://schemas.microsoft.com/office/drawing/2014/main" val="977807472"/>
                    </a:ext>
                  </a:extLst>
                </a:gridCol>
                <a:gridCol w="5671116">
                  <a:extLst>
                    <a:ext uri="{9D8B030D-6E8A-4147-A177-3AD203B41FA5}">
                      <a16:colId xmlns:a16="http://schemas.microsoft.com/office/drawing/2014/main" val="53193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SQL Managed Instance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552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Membership in server roles:</a:t>
                      </a:r>
                      <a:br>
                        <a:rPr lang="en-US" sz="1600"/>
                      </a:br>
                      <a:br>
                        <a:rPr lang="en-US" sz="1600"/>
                      </a:br>
                      <a:r>
                        <a:rPr lang="en-US" sz="1600"/>
                        <a:t>##MS_DatabaseConnector##</a:t>
                      </a:r>
                    </a:p>
                    <a:p>
                      <a:pPr lvl="0">
                        <a:buFontTx/>
                        <a:buNone/>
                      </a:pPr>
                      <a:r>
                        <a:rPr lang="en-US" sz="1600"/>
                        <a:t>##MS_ServerPerformanceStateReader##</a:t>
                      </a:r>
                    </a:p>
                    <a:p>
                      <a:pPr lvl="0">
                        <a:buFontTx/>
                        <a:buNone/>
                      </a:pPr>
                      <a:r>
                        <a:rPr lang="en-US" sz="1600"/>
                        <a:t>##MS_DefinitionReader##</a:t>
                      </a:r>
                      <a:endParaRPr lang="en-US" sz="1600">
                        <a:latin typeface="Aptos Mono" panose="020B0009020202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Tx/>
                        <a:buNone/>
                      </a:pPr>
                      <a:r>
                        <a:rPr lang="en-US" sz="1600" dirty="0"/>
                        <a:t>CONNECT SQL</a:t>
                      </a:r>
                    </a:p>
                    <a:p>
                      <a:pPr lvl="0">
                        <a:buFontTx/>
                        <a:buNone/>
                      </a:pPr>
                      <a:r>
                        <a:rPr lang="en-US" sz="1600" dirty="0"/>
                        <a:t>CONNECT ANY DATABASE</a:t>
                      </a:r>
                    </a:p>
                    <a:p>
                      <a:pPr lvl="0">
                        <a:buFontTx/>
                        <a:buNone/>
                      </a:pPr>
                      <a:r>
                        <a:rPr lang="en-US" sz="1600" dirty="0"/>
                        <a:t>VIEW ANY DATABASE</a:t>
                      </a:r>
                    </a:p>
                    <a:p>
                      <a:pPr lvl="0">
                        <a:buFontTx/>
                        <a:buNone/>
                      </a:pPr>
                      <a:r>
                        <a:rPr lang="en-US" sz="1600" dirty="0"/>
                        <a:t>VIEW ANY DEFINITION</a:t>
                      </a:r>
                    </a:p>
                    <a:p>
                      <a:pPr lvl="0">
                        <a:buFontTx/>
                        <a:buNone/>
                      </a:pPr>
                      <a:r>
                        <a:rPr lang="en-US" sz="1600" dirty="0"/>
                        <a:t>VIEW SERVER PERFORMANCE STATE</a:t>
                      </a:r>
                    </a:p>
                    <a:p>
                      <a:pPr lvl="0"/>
                      <a:r>
                        <a:rPr lang="en-US" sz="1600" dirty="0"/>
                        <a:t>SELECT on specific tables in MSDB</a:t>
                      </a:r>
                      <a:endParaRPr lang="en-US" sz="1600" dirty="0">
                        <a:latin typeface="Aptos Mono" panose="020B0009020202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605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42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zureTemplate_2023_v09" id="{84C66EF3-53A2-9A4F-A8C8-B123E5EB98BF}" vid="{4F8F454D-D741-BE40-A1B6-EA401B48B1B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Office PowerPoint</Application>
  <PresentationFormat>Widescreen</PresentationFormat>
  <Paragraphs>220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Aptos</vt:lpstr>
      <vt:lpstr>Aptos Display</vt:lpstr>
      <vt:lpstr>Aptos Mono</vt:lpstr>
      <vt:lpstr>Arial</vt:lpstr>
      <vt:lpstr>Calibri</vt:lpstr>
      <vt:lpstr>Consolas</vt:lpstr>
      <vt:lpstr>Segoe Sans Text</vt:lpstr>
      <vt:lpstr>Segoe Sans Text Semibold</vt:lpstr>
      <vt:lpstr>Segoe UI</vt:lpstr>
      <vt:lpstr>Segoe UI Light</vt:lpstr>
      <vt:lpstr>Wingdings</vt:lpstr>
      <vt:lpstr>Office Theme</vt:lpstr>
      <vt:lpstr>Azure 2023 Template</vt:lpstr>
      <vt:lpstr>Come see your SQL Perfmon in the cloud</vt:lpstr>
      <vt:lpstr>Agenda</vt:lpstr>
      <vt:lpstr>Monitor all Azure SQL DB and Azure SQL Managed Instance workloads</vt:lpstr>
      <vt:lpstr>This wasn’t easy in Azure SQL before…</vt:lpstr>
      <vt:lpstr>A closer look</vt:lpstr>
      <vt:lpstr>Demo</vt:lpstr>
      <vt:lpstr>Demo</vt:lpstr>
      <vt:lpstr>How it works</vt:lpstr>
      <vt:lpstr>Network and data access</vt:lpstr>
      <vt:lpstr>Dataset categories</vt:lpstr>
      <vt:lpstr>Using Kusto for SQL monitoring data</vt:lpstr>
      <vt:lpstr>Demo</vt:lpstr>
      <vt:lpstr>Price</vt:lpstr>
      <vt:lpstr>Feature roadmap</vt:lpstr>
      <vt:lpstr>Timeline</vt:lpstr>
      <vt:lpstr>Learn more and send feedback</vt:lpstr>
      <vt:lpstr>Session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2024-03-20T20:58:15Z</dcterms:created>
  <dcterms:modified xsi:type="dcterms:W3CDTF">2024-03-22T22:41:49Z</dcterms:modified>
</cp:coreProperties>
</file>